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57" r:id="rId4"/>
    <p:sldMasterId id="2147483758" r:id="rId5"/>
    <p:sldMasterId id="214748375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</p:sldIdLst>
  <p:sldSz cy="5143500" cx="9144000"/>
  <p:notesSz cx="6858000" cy="9144000"/>
  <p:embeddedFontLst>
    <p:embeddedFont>
      <p:font typeface="Inter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Inter-regular.fntdata"/><Relationship Id="rId47" Type="http://schemas.openxmlformats.org/officeDocument/2006/relationships/slide" Target="slides/slide40.xml"/><Relationship Id="rId49" Type="http://schemas.openxmlformats.org/officeDocument/2006/relationships/font" Target="fonts/Inter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Inter-boldItalic.fntdata"/><Relationship Id="rId50" Type="http://schemas.openxmlformats.org/officeDocument/2006/relationships/font" Target="fonts/Inter-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20.jpg>
</file>

<file path=ppt/media/image21.png>
</file>

<file path=ppt/media/image22.jp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37e107c5562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37e107c5562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3804b68041f_7_49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g3804b68041f_7_4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3804b68041f_7_49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g3804b68041f_7_4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3804b68041f_7_50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g3804b68041f_7_5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3804b68041f_7_50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g3804b68041f_7_5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3804b68041f_7_5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g3804b68041f_7_5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3804b68041f_7_5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g3804b68041f_7_5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3804b68041f_7_5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g3804b68041f_7_5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381213044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381213044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3812130444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3812130444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37ecf7c780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37ecf7c780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37e107c5562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37e107c5562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7ecf7c780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7ecf7c780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3804b68041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3804b68041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3804b68041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3804b68041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g5b772306353a54dc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" name="Google Shape;1013;g5b772306353a54dc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5b772306353a54dc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5b772306353a54dc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3804b68041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3804b68041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38a5f70e4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38a5f70e4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g380dbe9bee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Google Shape;1046;g380dbe9bee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380dbe9bee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380dbe9bee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3804b68041f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3804b68041f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3818fb6cbc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3818fb6cbc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3818fb6cbc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3818fb6cbc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3804b68041f_1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3804b68041f_1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3804b68041f_1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3804b68041f_1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3804b68041f_1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3804b68041f_1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3804b68041f_1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3804b68041f_1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Avg data sent by edge </a:t>
            </a:r>
            <a:r>
              <a:rPr lang="en"/>
              <a:t>and</a:t>
            </a:r>
            <a:r>
              <a:rPr lang="en"/>
              <a:t> avg w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g3804b68041f_1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2" name="Google Shape;1112;g3804b68041f_1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g38209ffe8d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" name="Google Shape;1146;g38209ffe8d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38209ffe8d7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38209ffe8d7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38209ffe8d7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Google Shape;1161;g38209ffe8d7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3804b68041f_13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3804b68041f_13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37e107c5562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37e107c5562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g3818fb6cbc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" name="Google Shape;1177;g3818fb6cbc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37e107c5562_0_7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37e107c5562_0_7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3804b68041f_7_4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g3804b68041f_7_4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3804b68041f_7_45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g3804b68041f_7_4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3804b68041f_7_48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g3804b68041f_7_4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3804b68041f_7_48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g3804b68041f_7_4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jpg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jp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jp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jp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jp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jp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jp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title"/>
          </p:nvPr>
        </p:nvSpPr>
        <p:spPr>
          <a:xfrm>
            <a:off x="284850" y="474875"/>
            <a:ext cx="42273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2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body"/>
          </p:nvPr>
        </p:nvSpPr>
        <p:spPr>
          <a:xfrm>
            <a:off x="4629550" y="3479875"/>
            <a:ext cx="4227300" cy="9234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3">
  <p:cSld name="CUSTOM_1"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>
            <p:ph idx="2" type="pic"/>
          </p:nvPr>
        </p:nvSpPr>
        <p:spPr>
          <a:xfrm>
            <a:off x="283850" y="2178075"/>
            <a:ext cx="4227600" cy="25056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1"/>
          <p:cNvSpPr txBox="1"/>
          <p:nvPr>
            <p:ph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4" type="title"/>
          </p:nvPr>
        </p:nvSpPr>
        <p:spPr>
          <a:xfrm>
            <a:off x="283850" y="285900"/>
            <a:ext cx="56742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1" type="body"/>
          </p:nvPr>
        </p:nvSpPr>
        <p:spPr>
          <a:xfrm>
            <a:off x="4629300" y="2636275"/>
            <a:ext cx="4227600" cy="204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" name="Google Shape;82;p11"/>
          <p:cNvSpPr/>
          <p:nvPr/>
        </p:nvSpPr>
        <p:spPr>
          <a:xfrm rot="10800000">
            <a:off x="8020323" y="286810"/>
            <a:ext cx="836528" cy="836365"/>
          </a:xfrm>
          <a:custGeom>
            <a:rect b="b" l="l" r="r" t="t"/>
            <a:pathLst>
              <a:path extrusionOk="0" h="32645" w="32645">
                <a:moveTo>
                  <a:pt x="2512" y="0"/>
                </a:moveTo>
                <a:lnTo>
                  <a:pt x="2512" y="5023"/>
                </a:lnTo>
                <a:lnTo>
                  <a:pt x="24107" y="5023"/>
                </a:lnTo>
                <a:lnTo>
                  <a:pt x="1" y="29129"/>
                </a:lnTo>
                <a:lnTo>
                  <a:pt x="3516" y="32644"/>
                </a:lnTo>
                <a:lnTo>
                  <a:pt x="27623" y="8538"/>
                </a:lnTo>
                <a:lnTo>
                  <a:pt x="27623" y="30133"/>
                </a:lnTo>
                <a:lnTo>
                  <a:pt x="32645" y="30133"/>
                </a:lnTo>
                <a:lnTo>
                  <a:pt x="32645" y="0"/>
                </a:ln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02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5" name="Google Shape;755;p102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6" name="Google Shape;756;p102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7" name="Google Shape;757;p102"/>
          <p:cNvSpPr txBox="1"/>
          <p:nvPr>
            <p:ph idx="1" type="body"/>
          </p:nvPr>
        </p:nvSpPr>
        <p:spPr>
          <a:xfrm>
            <a:off x="818205" y="2025941"/>
            <a:ext cx="2839500" cy="23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58" name="Google Shape;758;p102"/>
          <p:cNvSpPr txBox="1"/>
          <p:nvPr>
            <p:ph idx="2" type="body"/>
          </p:nvPr>
        </p:nvSpPr>
        <p:spPr>
          <a:xfrm>
            <a:off x="4143375" y="692017"/>
            <a:ext cx="41145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6195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-"/>
              <a:defRPr sz="2100"/>
            </a:lvl2pPr>
            <a:lvl3pPr indent="-3429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3pPr>
            <a:lvl4pPr indent="-32385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  <a:defRPr sz="1500"/>
            </a:lvl4pPr>
            <a:lvl5pPr indent="-32385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759" name="Google Shape;759;p102"/>
          <p:cNvSpPr txBox="1"/>
          <p:nvPr>
            <p:ph type="title"/>
          </p:nvPr>
        </p:nvSpPr>
        <p:spPr>
          <a:xfrm>
            <a:off x="818205" y="820836"/>
            <a:ext cx="2839500" cy="11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03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2" name="Google Shape;762;p103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3" name="Google Shape;763;p103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4" name="Google Shape;764;p103"/>
          <p:cNvPicPr preferRelativeResize="0"/>
          <p:nvPr>
            <p:ph idx="2" type="pic"/>
          </p:nvPr>
        </p:nvPicPr>
        <p:blipFill/>
        <p:spPr>
          <a:xfrm>
            <a:off x="4143375" y="857250"/>
            <a:ext cx="4114800" cy="34290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765" name="Google Shape;765;p103"/>
          <p:cNvSpPr txBox="1"/>
          <p:nvPr>
            <p:ph idx="1" type="body"/>
          </p:nvPr>
        </p:nvSpPr>
        <p:spPr>
          <a:xfrm>
            <a:off x="818205" y="2023110"/>
            <a:ext cx="2839500" cy="23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66" name="Google Shape;766;p103"/>
          <p:cNvSpPr txBox="1"/>
          <p:nvPr>
            <p:ph type="title"/>
          </p:nvPr>
        </p:nvSpPr>
        <p:spPr>
          <a:xfrm>
            <a:off x="818205" y="822960"/>
            <a:ext cx="2839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04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9" name="Google Shape;769;p104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0" name="Google Shape;770;p104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1" name="Google Shape;771;p104"/>
          <p:cNvSpPr txBox="1"/>
          <p:nvPr>
            <p:ph idx="1" type="body"/>
          </p:nvPr>
        </p:nvSpPr>
        <p:spPr>
          <a:xfrm rot="5400000">
            <a:off x="3097575" y="-445667"/>
            <a:ext cx="2879100" cy="74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2" name="Google Shape;772;p104"/>
          <p:cNvSpPr txBox="1"/>
          <p:nvPr>
            <p:ph type="title"/>
          </p:nvPr>
        </p:nvSpPr>
        <p:spPr>
          <a:xfrm>
            <a:off x="816102" y="817684"/>
            <a:ext cx="7442100" cy="9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 2">
  <p:cSld name="Content with Caption 2"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105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5" name="Google Shape;775;p105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6" name="Google Shape;776;p105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7" name="Google Shape;777;p105"/>
          <p:cNvSpPr txBox="1"/>
          <p:nvPr>
            <p:ph idx="1" type="body"/>
          </p:nvPr>
        </p:nvSpPr>
        <p:spPr>
          <a:xfrm>
            <a:off x="3851031" y="816102"/>
            <a:ext cx="4830300" cy="39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1pPr>
            <a:lvl2pPr indent="-3429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2pPr>
            <a:lvl3pPr indent="-32385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  <a:defRPr sz="1500"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 sz="1400"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 sz="14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778" name="Google Shape;778;p105"/>
          <p:cNvSpPr txBox="1"/>
          <p:nvPr>
            <p:ph idx="2" type="body"/>
          </p:nvPr>
        </p:nvSpPr>
        <p:spPr>
          <a:xfrm>
            <a:off x="816102" y="2134231"/>
            <a:ext cx="2696700" cy="25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79" name="Google Shape;779;p105"/>
          <p:cNvSpPr txBox="1"/>
          <p:nvPr>
            <p:ph type="title"/>
          </p:nvPr>
        </p:nvSpPr>
        <p:spPr>
          <a:xfrm>
            <a:off x="816102" y="816102"/>
            <a:ext cx="2696700" cy="13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 2">
  <p:cSld name="Picture with Caption 2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06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2" name="Google Shape;782;p106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3" name="Google Shape;783;p106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4" name="Google Shape;784;p106"/>
          <p:cNvPicPr preferRelativeResize="0"/>
          <p:nvPr>
            <p:ph idx="2" type="pic"/>
          </p:nvPr>
        </p:nvPicPr>
        <p:blipFill/>
        <p:spPr>
          <a:xfrm>
            <a:off x="3797489" y="816102"/>
            <a:ext cx="4889400" cy="39366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785" name="Google Shape;785;p106"/>
          <p:cNvSpPr txBox="1"/>
          <p:nvPr>
            <p:ph idx="1" type="body"/>
          </p:nvPr>
        </p:nvSpPr>
        <p:spPr>
          <a:xfrm>
            <a:off x="816102" y="2475337"/>
            <a:ext cx="2689200" cy="22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86" name="Google Shape;786;p106"/>
          <p:cNvSpPr txBox="1"/>
          <p:nvPr>
            <p:ph type="title"/>
          </p:nvPr>
        </p:nvSpPr>
        <p:spPr>
          <a:xfrm>
            <a:off x="816102" y="816102"/>
            <a:ext cx="2696700" cy="16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>
  <p:cSld name="Conclusion">
    <p:bg>
      <p:bgPr>
        <a:solidFill>
          <a:schemeClr val="dk1"/>
        </a:solidFill>
      </p:bgPr>
    </p:bg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107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07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0" name="Google Shape;790;p107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1" name="Google Shape;791;p107"/>
          <p:cNvSpPr txBox="1"/>
          <p:nvPr>
            <p:ph idx="1" type="body"/>
          </p:nvPr>
        </p:nvSpPr>
        <p:spPr>
          <a:xfrm>
            <a:off x="816102" y="2057400"/>
            <a:ext cx="7511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2" name="Google Shape;792;p107"/>
          <p:cNvSpPr txBox="1"/>
          <p:nvPr>
            <p:ph type="title"/>
          </p:nvPr>
        </p:nvSpPr>
        <p:spPr>
          <a:xfrm>
            <a:off x="816102" y="816102"/>
            <a:ext cx="55068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2">
  <p:cSld name="Conclusion 2">
    <p:bg>
      <p:bgPr>
        <a:solidFill>
          <a:schemeClr val="dk1"/>
        </a:solidFill>
      </p:bgPr>
    </p:bg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108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08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6" name="Google Shape;796;p108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7" name="Google Shape;797;p108"/>
          <p:cNvSpPr txBox="1"/>
          <p:nvPr>
            <p:ph idx="1" type="body"/>
          </p:nvPr>
        </p:nvSpPr>
        <p:spPr>
          <a:xfrm>
            <a:off x="816102" y="2537460"/>
            <a:ext cx="6323100" cy="9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8" name="Google Shape;798;p108"/>
          <p:cNvSpPr txBox="1"/>
          <p:nvPr>
            <p:ph type="title"/>
          </p:nvPr>
        </p:nvSpPr>
        <p:spPr>
          <a:xfrm>
            <a:off x="816102" y="816102"/>
            <a:ext cx="63231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09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09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09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03" name="Google Shape;803;p109"/>
          <p:cNvCxnSpPr/>
          <p:nvPr/>
        </p:nvCxnSpPr>
        <p:spPr>
          <a:xfrm>
            <a:off x="8540854" y="888904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04" name="Google Shape;804;p109"/>
          <p:cNvSpPr txBox="1"/>
          <p:nvPr>
            <p:ph idx="1" type="body"/>
          </p:nvPr>
        </p:nvSpPr>
        <p:spPr>
          <a:xfrm rot="5400000">
            <a:off x="1870755" y="-423464"/>
            <a:ext cx="3714900" cy="61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5" name="Google Shape;805;p109"/>
          <p:cNvSpPr txBox="1"/>
          <p:nvPr>
            <p:ph type="title"/>
          </p:nvPr>
        </p:nvSpPr>
        <p:spPr>
          <a:xfrm rot="5400000">
            <a:off x="5843550" y="1861636"/>
            <a:ext cx="3714900" cy="16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">
    <p:bg>
      <p:bgPr>
        <a:solidFill>
          <a:schemeClr val="dk1"/>
        </a:solidFill>
      </p:bgPr>
    </p:bg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11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6" name="Google Shape;816;p111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7" name="Google Shape;817;p111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8" name="Google Shape;818;p111"/>
          <p:cNvSpPr txBox="1"/>
          <p:nvPr>
            <p:ph idx="1" type="subTitle"/>
          </p:nvPr>
        </p:nvSpPr>
        <p:spPr>
          <a:xfrm>
            <a:off x="816102" y="761238"/>
            <a:ext cx="5829300" cy="4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819" name="Google Shape;819;p111"/>
          <p:cNvSpPr txBox="1"/>
          <p:nvPr>
            <p:ph type="ctrTitle"/>
          </p:nvPr>
        </p:nvSpPr>
        <p:spPr>
          <a:xfrm>
            <a:off x="816102" y="1248156"/>
            <a:ext cx="7927800" cy="347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>
  <p:cSld name="Conclusion">
    <p:bg>
      <p:bgPr>
        <a:solidFill>
          <a:schemeClr val="dk1"/>
        </a:solidFill>
      </p:bgPr>
    </p:bg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12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2" name="Google Shape;822;p112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3" name="Google Shape;823;p112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4" name="Google Shape;824;p112"/>
          <p:cNvSpPr txBox="1"/>
          <p:nvPr>
            <p:ph idx="1" type="body"/>
          </p:nvPr>
        </p:nvSpPr>
        <p:spPr>
          <a:xfrm>
            <a:off x="816102" y="2057400"/>
            <a:ext cx="7511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5" name="Google Shape;825;p112"/>
          <p:cNvSpPr txBox="1"/>
          <p:nvPr>
            <p:ph type="title"/>
          </p:nvPr>
        </p:nvSpPr>
        <p:spPr>
          <a:xfrm>
            <a:off x="816102" y="816102"/>
            <a:ext cx="55068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4">
  <p:cSld name="BLANK_1_1_1_1_1_1_1_1_1_1_1_1_3"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/>
          <p:nvPr>
            <p:ph idx="2" type="pic"/>
          </p:nvPr>
        </p:nvSpPr>
        <p:spPr>
          <a:xfrm>
            <a:off x="4629750" y="0"/>
            <a:ext cx="4227000" cy="46836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2"/>
          <p:cNvSpPr txBox="1"/>
          <p:nvPr>
            <p:ph type="title"/>
          </p:nvPr>
        </p:nvSpPr>
        <p:spPr>
          <a:xfrm>
            <a:off x="283850" y="285900"/>
            <a:ext cx="42276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1" type="body"/>
          </p:nvPr>
        </p:nvSpPr>
        <p:spPr>
          <a:xfrm>
            <a:off x="763175" y="2599225"/>
            <a:ext cx="3748800" cy="208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" name="Google Shape;88;p12"/>
          <p:cNvSpPr txBox="1"/>
          <p:nvPr>
            <p:ph idx="3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2"/>
          <p:cNvSpPr txBox="1"/>
          <p:nvPr>
            <p:ph idx="4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5">
  <p:cSld name="BLANK_1_1_1_1_1_1_1_1_1_1_1_1_3_1_1"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/>
          <p:nvPr>
            <p:ph idx="2" type="pic"/>
          </p:nvPr>
        </p:nvSpPr>
        <p:spPr>
          <a:xfrm>
            <a:off x="270275" y="3132475"/>
            <a:ext cx="2770500" cy="1551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92" name="Google Shape;92;p13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3"/>
          <p:cNvSpPr txBox="1"/>
          <p:nvPr>
            <p:ph type="title"/>
          </p:nvPr>
        </p:nvSpPr>
        <p:spPr>
          <a:xfrm>
            <a:off x="283850" y="285900"/>
            <a:ext cx="64008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" type="body"/>
          </p:nvPr>
        </p:nvSpPr>
        <p:spPr>
          <a:xfrm>
            <a:off x="6086325" y="2599225"/>
            <a:ext cx="2770500" cy="208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3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4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5" type="body"/>
          </p:nvPr>
        </p:nvSpPr>
        <p:spPr>
          <a:xfrm>
            <a:off x="3185700" y="2599225"/>
            <a:ext cx="2770500" cy="208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7">
  <p:cSld name="BLANK_1_1_1_1_1_1_1_1_1_1_1_1_2_1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title"/>
          </p:nvPr>
        </p:nvSpPr>
        <p:spPr>
          <a:xfrm>
            <a:off x="4782150" y="285900"/>
            <a:ext cx="40749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body"/>
          </p:nvPr>
        </p:nvSpPr>
        <p:spPr>
          <a:xfrm>
            <a:off x="6086325" y="2636275"/>
            <a:ext cx="2770800" cy="204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idx="2" type="body"/>
          </p:nvPr>
        </p:nvSpPr>
        <p:spPr>
          <a:xfrm>
            <a:off x="4782375" y="2636275"/>
            <a:ext cx="1175700" cy="204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" name="Google Shape;102;p14"/>
          <p:cNvSpPr/>
          <p:nvPr>
            <p:ph idx="3" type="pic"/>
          </p:nvPr>
        </p:nvSpPr>
        <p:spPr>
          <a:xfrm>
            <a:off x="283850" y="0"/>
            <a:ext cx="4227000" cy="46836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03" name="Google Shape;103;p14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4"/>
          <p:cNvSpPr txBox="1"/>
          <p:nvPr>
            <p:ph idx="4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14"/>
          <p:cNvSpPr txBox="1"/>
          <p:nvPr>
            <p:ph idx="5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3_1_2"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15"/>
          <p:cNvSpPr txBox="1"/>
          <p:nvPr>
            <p:ph type="title"/>
          </p:nvPr>
        </p:nvSpPr>
        <p:spPr>
          <a:xfrm>
            <a:off x="283850" y="285900"/>
            <a:ext cx="4227300" cy="7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15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" name="Google Shape;110;p15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15"/>
          <p:cNvSpPr txBox="1"/>
          <p:nvPr>
            <p:ph idx="1" type="body"/>
          </p:nvPr>
        </p:nvSpPr>
        <p:spPr>
          <a:xfrm>
            <a:off x="4632000" y="285900"/>
            <a:ext cx="42273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" name="Google Shape;112;p15"/>
          <p:cNvSpPr txBox="1"/>
          <p:nvPr>
            <p:ph idx="4" type="subTitle"/>
          </p:nvPr>
        </p:nvSpPr>
        <p:spPr>
          <a:xfrm>
            <a:off x="288625" y="1922875"/>
            <a:ext cx="2050800" cy="537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3" name="Google Shape;113;p15"/>
          <p:cNvSpPr txBox="1"/>
          <p:nvPr>
            <p:ph idx="5" type="body"/>
          </p:nvPr>
        </p:nvSpPr>
        <p:spPr>
          <a:xfrm>
            <a:off x="288625" y="2891825"/>
            <a:ext cx="2050800" cy="15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15"/>
          <p:cNvSpPr txBox="1"/>
          <p:nvPr>
            <p:ph idx="6" type="subTitle"/>
          </p:nvPr>
        </p:nvSpPr>
        <p:spPr>
          <a:xfrm>
            <a:off x="2456700" y="1922875"/>
            <a:ext cx="2050800" cy="537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5" name="Google Shape;115;p15"/>
          <p:cNvSpPr txBox="1"/>
          <p:nvPr>
            <p:ph idx="7" type="body"/>
          </p:nvPr>
        </p:nvSpPr>
        <p:spPr>
          <a:xfrm>
            <a:off x="2456700" y="2891825"/>
            <a:ext cx="2050800" cy="15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6" name="Google Shape;116;p15"/>
          <p:cNvSpPr txBox="1"/>
          <p:nvPr>
            <p:ph idx="8" type="subTitle"/>
          </p:nvPr>
        </p:nvSpPr>
        <p:spPr>
          <a:xfrm>
            <a:off x="4629375" y="1922875"/>
            <a:ext cx="2050800" cy="537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7" name="Google Shape;117;p15"/>
          <p:cNvSpPr txBox="1"/>
          <p:nvPr>
            <p:ph idx="9" type="body"/>
          </p:nvPr>
        </p:nvSpPr>
        <p:spPr>
          <a:xfrm>
            <a:off x="4629375" y="2891825"/>
            <a:ext cx="2050800" cy="15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p15"/>
          <p:cNvSpPr txBox="1"/>
          <p:nvPr>
            <p:ph idx="13" type="subTitle"/>
          </p:nvPr>
        </p:nvSpPr>
        <p:spPr>
          <a:xfrm>
            <a:off x="6802050" y="1922875"/>
            <a:ext cx="2050800" cy="537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9" name="Google Shape;119;p15"/>
          <p:cNvSpPr txBox="1"/>
          <p:nvPr>
            <p:ph idx="14" type="body"/>
          </p:nvPr>
        </p:nvSpPr>
        <p:spPr>
          <a:xfrm>
            <a:off x="6802050" y="2891825"/>
            <a:ext cx="2050800" cy="15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5">
  <p:cSld name="BLANK_1_1_1_1_1_1_1_1_1_1_1_1_1_2_1_2_1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idx="1" type="subTitle"/>
          </p:nvPr>
        </p:nvSpPr>
        <p:spPr>
          <a:xfrm>
            <a:off x="288625" y="2636275"/>
            <a:ext cx="1005000" cy="9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22" name="Google Shape;122;p16"/>
          <p:cNvSpPr txBox="1"/>
          <p:nvPr>
            <p:ph idx="2" type="subTitle"/>
          </p:nvPr>
        </p:nvSpPr>
        <p:spPr>
          <a:xfrm>
            <a:off x="288625" y="3716975"/>
            <a:ext cx="10050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3" type="subTitle"/>
          </p:nvPr>
        </p:nvSpPr>
        <p:spPr>
          <a:xfrm>
            <a:off x="288625" y="1555575"/>
            <a:ext cx="10050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24" name="Google Shape;124;p16"/>
          <p:cNvSpPr txBox="1"/>
          <p:nvPr>
            <p:ph idx="4" type="body"/>
          </p:nvPr>
        </p:nvSpPr>
        <p:spPr>
          <a:xfrm>
            <a:off x="6091950" y="2635425"/>
            <a:ext cx="27648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16"/>
          <p:cNvSpPr txBox="1"/>
          <p:nvPr>
            <p:ph idx="5" type="body"/>
          </p:nvPr>
        </p:nvSpPr>
        <p:spPr>
          <a:xfrm>
            <a:off x="6091950" y="3706763"/>
            <a:ext cx="2764800" cy="9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16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16"/>
          <p:cNvSpPr txBox="1"/>
          <p:nvPr>
            <p:ph type="title"/>
          </p:nvPr>
        </p:nvSpPr>
        <p:spPr>
          <a:xfrm>
            <a:off x="283850" y="285900"/>
            <a:ext cx="56742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8" name="Google Shape;128;p16"/>
          <p:cNvSpPr txBox="1"/>
          <p:nvPr>
            <p:ph idx="6" type="body"/>
          </p:nvPr>
        </p:nvSpPr>
        <p:spPr>
          <a:xfrm>
            <a:off x="6091950" y="1553875"/>
            <a:ext cx="2764800" cy="9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" name="Google Shape;129;p16"/>
          <p:cNvSpPr txBox="1"/>
          <p:nvPr>
            <p:ph idx="7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" name="Google Shape;130;p16"/>
          <p:cNvSpPr txBox="1"/>
          <p:nvPr>
            <p:ph idx="8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1" name="Google Shape;131;p16"/>
          <p:cNvSpPr txBox="1"/>
          <p:nvPr>
            <p:ph idx="9" type="subTitle"/>
          </p:nvPr>
        </p:nvSpPr>
        <p:spPr>
          <a:xfrm>
            <a:off x="1648600" y="2636275"/>
            <a:ext cx="40959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Inter"/>
              <a:buNone/>
              <a:defRPr sz="36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Inter"/>
              <a:buNone/>
              <a:defRPr sz="36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Inter"/>
              <a:buNone/>
              <a:defRPr sz="36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Inter"/>
              <a:buNone/>
              <a:defRPr sz="36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Inter"/>
              <a:buNone/>
              <a:defRPr sz="36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Inter"/>
              <a:buNone/>
              <a:defRPr sz="36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Inter"/>
              <a:buNone/>
              <a:defRPr sz="36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Inter"/>
              <a:buNone/>
              <a:defRPr sz="36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Inter"/>
              <a:buNone/>
              <a:defRPr sz="3600">
                <a:solidFill>
                  <a:schemeClr val="accent4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2" name="Google Shape;132;p16"/>
          <p:cNvSpPr txBox="1"/>
          <p:nvPr>
            <p:ph idx="13" type="subTitle"/>
          </p:nvPr>
        </p:nvSpPr>
        <p:spPr>
          <a:xfrm>
            <a:off x="1648600" y="1552438"/>
            <a:ext cx="40959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nter"/>
              <a:buNone/>
              <a:defRPr sz="3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nter"/>
              <a:buNone/>
              <a:defRPr sz="3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nter"/>
              <a:buNone/>
              <a:defRPr sz="3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nter"/>
              <a:buNone/>
              <a:defRPr sz="3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nter"/>
              <a:buNone/>
              <a:defRPr sz="3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nter"/>
              <a:buNone/>
              <a:defRPr sz="3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nter"/>
              <a:buNone/>
              <a:defRPr sz="3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nter"/>
              <a:buNone/>
              <a:defRPr sz="3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nter"/>
              <a:buNone/>
              <a:defRPr sz="3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3" name="Google Shape;133;p16"/>
          <p:cNvSpPr txBox="1"/>
          <p:nvPr>
            <p:ph idx="14" type="subTitle"/>
          </p:nvPr>
        </p:nvSpPr>
        <p:spPr>
          <a:xfrm>
            <a:off x="1648600" y="3707613"/>
            <a:ext cx="40959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Inter"/>
              <a:buNone/>
              <a:defRPr sz="36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Inter"/>
              <a:buNone/>
              <a:defRPr sz="3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Inter"/>
              <a:buNone/>
              <a:defRPr sz="3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Inter"/>
              <a:buNone/>
              <a:defRPr sz="3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Inter"/>
              <a:buNone/>
              <a:defRPr sz="3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Inter"/>
              <a:buNone/>
              <a:defRPr sz="3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Inter"/>
              <a:buNone/>
              <a:defRPr sz="3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Inter"/>
              <a:buNone/>
              <a:defRPr sz="3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Inter"/>
              <a:buNone/>
              <a:defRPr sz="3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6">
  <p:cSld name="BLANK_1_1_1_1_1_1_1_1_1_1_1_1_1_2_1_2_1_1"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idx="1" type="subTitle"/>
          </p:nvPr>
        </p:nvSpPr>
        <p:spPr>
          <a:xfrm>
            <a:off x="3185700" y="3716975"/>
            <a:ext cx="10050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6" name="Google Shape;136;p17"/>
          <p:cNvSpPr txBox="1"/>
          <p:nvPr>
            <p:ph idx="2" type="subTitle"/>
          </p:nvPr>
        </p:nvSpPr>
        <p:spPr>
          <a:xfrm>
            <a:off x="1736388" y="2636275"/>
            <a:ext cx="10050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7" name="Google Shape;137;p17"/>
          <p:cNvSpPr txBox="1"/>
          <p:nvPr>
            <p:ph idx="3" type="subTitle"/>
          </p:nvPr>
        </p:nvSpPr>
        <p:spPr>
          <a:xfrm>
            <a:off x="288625" y="1555575"/>
            <a:ext cx="10050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8" name="Google Shape;138;p17"/>
          <p:cNvSpPr txBox="1"/>
          <p:nvPr>
            <p:ph idx="4" type="body"/>
          </p:nvPr>
        </p:nvSpPr>
        <p:spPr>
          <a:xfrm>
            <a:off x="3187500" y="2635425"/>
            <a:ext cx="42270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9" name="Google Shape;139;p17"/>
          <p:cNvSpPr txBox="1"/>
          <p:nvPr>
            <p:ph idx="5" type="body"/>
          </p:nvPr>
        </p:nvSpPr>
        <p:spPr>
          <a:xfrm>
            <a:off x="4629750" y="3706771"/>
            <a:ext cx="42270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" name="Google Shape;140;p17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17"/>
          <p:cNvSpPr txBox="1"/>
          <p:nvPr>
            <p:ph type="title"/>
          </p:nvPr>
        </p:nvSpPr>
        <p:spPr>
          <a:xfrm>
            <a:off x="283850" y="285900"/>
            <a:ext cx="56742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17"/>
          <p:cNvSpPr txBox="1"/>
          <p:nvPr>
            <p:ph idx="6" type="body"/>
          </p:nvPr>
        </p:nvSpPr>
        <p:spPr>
          <a:xfrm>
            <a:off x="1736400" y="1553875"/>
            <a:ext cx="4227000" cy="9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17"/>
          <p:cNvSpPr txBox="1"/>
          <p:nvPr>
            <p:ph idx="7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4" name="Google Shape;144;p17"/>
          <p:cNvSpPr txBox="1"/>
          <p:nvPr>
            <p:ph idx="8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8">
  <p:cSld name="BLANK_1_1_1_1_1_1_1_1_1_1_1_1_1_2_1_1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18"/>
          <p:cNvSpPr txBox="1"/>
          <p:nvPr>
            <p:ph type="title"/>
          </p:nvPr>
        </p:nvSpPr>
        <p:spPr>
          <a:xfrm>
            <a:off x="283850" y="285900"/>
            <a:ext cx="5674200" cy="2235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48" name="Google Shape;148;p18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8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8"/>
          <p:cNvSpPr txBox="1"/>
          <p:nvPr>
            <p:ph idx="1" type="body"/>
          </p:nvPr>
        </p:nvSpPr>
        <p:spPr>
          <a:xfrm>
            <a:off x="2456850" y="3716975"/>
            <a:ext cx="2055000" cy="72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51" name="Google Shape;151;p18"/>
          <p:cNvSpPr txBox="1"/>
          <p:nvPr>
            <p:ph idx="4" type="body"/>
          </p:nvPr>
        </p:nvSpPr>
        <p:spPr>
          <a:xfrm>
            <a:off x="4629750" y="3716975"/>
            <a:ext cx="2055000" cy="72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52" name="Google Shape;152;p18"/>
          <p:cNvSpPr txBox="1"/>
          <p:nvPr>
            <p:ph idx="5" type="body"/>
          </p:nvPr>
        </p:nvSpPr>
        <p:spPr>
          <a:xfrm>
            <a:off x="6802050" y="3716975"/>
            <a:ext cx="2054700" cy="72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9">
  <p:cSld name="BLANK_1_1_1_1_1_1_1_1_1_1_1_1_1_2_1_1_2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>
            <p:ph idx="1" type="body"/>
          </p:nvPr>
        </p:nvSpPr>
        <p:spPr>
          <a:xfrm>
            <a:off x="6091950" y="1553875"/>
            <a:ext cx="2764800" cy="9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55" name="Google Shape;155;p19"/>
          <p:cNvSpPr txBox="1"/>
          <p:nvPr>
            <p:ph idx="2" type="body"/>
          </p:nvPr>
        </p:nvSpPr>
        <p:spPr>
          <a:xfrm>
            <a:off x="6091950" y="2635425"/>
            <a:ext cx="2764800" cy="9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56" name="Google Shape;156;p19"/>
          <p:cNvSpPr txBox="1"/>
          <p:nvPr>
            <p:ph idx="3" type="body"/>
          </p:nvPr>
        </p:nvSpPr>
        <p:spPr>
          <a:xfrm>
            <a:off x="6091950" y="3706763"/>
            <a:ext cx="2764800" cy="9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57" name="Google Shape;157;p19"/>
          <p:cNvSpPr txBox="1"/>
          <p:nvPr>
            <p:ph type="title"/>
          </p:nvPr>
        </p:nvSpPr>
        <p:spPr>
          <a:xfrm>
            <a:off x="283850" y="285900"/>
            <a:ext cx="42276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58" name="Google Shape;158;p19"/>
          <p:cNvSpPr txBox="1"/>
          <p:nvPr>
            <p:ph idx="4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19"/>
          <p:cNvSpPr txBox="1"/>
          <p:nvPr>
            <p:ph idx="5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9"/>
          <p:cNvSpPr txBox="1"/>
          <p:nvPr>
            <p:ph idx="6" type="subTitle"/>
          </p:nvPr>
        </p:nvSpPr>
        <p:spPr>
          <a:xfrm>
            <a:off x="288625" y="1555575"/>
            <a:ext cx="4509600" cy="9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1" name="Google Shape;161;p19"/>
          <p:cNvSpPr txBox="1"/>
          <p:nvPr>
            <p:ph idx="7" type="subTitle"/>
          </p:nvPr>
        </p:nvSpPr>
        <p:spPr>
          <a:xfrm>
            <a:off x="288625" y="2636275"/>
            <a:ext cx="4509600" cy="9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2" name="Google Shape;162;p19"/>
          <p:cNvSpPr txBox="1"/>
          <p:nvPr>
            <p:ph idx="8" type="subTitle"/>
          </p:nvPr>
        </p:nvSpPr>
        <p:spPr>
          <a:xfrm>
            <a:off x="288625" y="3716975"/>
            <a:ext cx="4509600" cy="9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3" name="Google Shape;163;p19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0">
  <p:cSld name="BLANK_1_1_1_1_1_1_1_1_1_1_1_1_1_2_1_3">
    <p:bg>
      <p:bgPr>
        <a:solidFill>
          <a:schemeClr val="accent3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 txBox="1"/>
          <p:nvPr>
            <p:ph idx="1" type="subTitle"/>
          </p:nvPr>
        </p:nvSpPr>
        <p:spPr>
          <a:xfrm>
            <a:off x="4629000" y="285900"/>
            <a:ext cx="4228200" cy="357600"/>
          </a:xfrm>
          <a:prstGeom prst="rect">
            <a:avLst/>
          </a:prstGeom>
        </p:spPr>
        <p:txBody>
          <a:bodyPr anchorCtr="0" anchor="t" bIns="0" lIns="182875" spcFirstLastPara="1" rIns="0" wrap="square" tIns="18287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6" name="Google Shape;166;p20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20"/>
          <p:cNvSpPr txBox="1"/>
          <p:nvPr>
            <p:ph type="title"/>
          </p:nvPr>
        </p:nvSpPr>
        <p:spPr>
          <a:xfrm>
            <a:off x="283850" y="285900"/>
            <a:ext cx="27648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20"/>
          <p:cNvSpPr txBox="1"/>
          <p:nvPr>
            <p:ph idx="2" type="body"/>
          </p:nvPr>
        </p:nvSpPr>
        <p:spPr>
          <a:xfrm>
            <a:off x="4629450" y="786100"/>
            <a:ext cx="2172600" cy="8043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9" name="Google Shape;169;p20"/>
          <p:cNvSpPr txBox="1"/>
          <p:nvPr>
            <p:ph idx="3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20"/>
          <p:cNvSpPr txBox="1"/>
          <p:nvPr>
            <p:ph idx="4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" name="Google Shape;171;p20"/>
          <p:cNvSpPr txBox="1"/>
          <p:nvPr>
            <p:ph idx="5" type="subTitle"/>
          </p:nvPr>
        </p:nvSpPr>
        <p:spPr>
          <a:xfrm>
            <a:off x="4629000" y="1751850"/>
            <a:ext cx="4228200" cy="357600"/>
          </a:xfrm>
          <a:prstGeom prst="rect">
            <a:avLst/>
          </a:prstGeom>
        </p:spPr>
        <p:txBody>
          <a:bodyPr anchorCtr="0" anchor="t" bIns="0" lIns="182875" spcFirstLastPara="1" rIns="0" wrap="square" tIns="18287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2" name="Google Shape;172;p20"/>
          <p:cNvSpPr txBox="1"/>
          <p:nvPr>
            <p:ph idx="6" type="body"/>
          </p:nvPr>
        </p:nvSpPr>
        <p:spPr>
          <a:xfrm>
            <a:off x="4629450" y="2252055"/>
            <a:ext cx="2172600" cy="8043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" name="Google Shape;173;p20"/>
          <p:cNvSpPr txBox="1"/>
          <p:nvPr>
            <p:ph idx="7" type="subTitle"/>
          </p:nvPr>
        </p:nvSpPr>
        <p:spPr>
          <a:xfrm>
            <a:off x="4629000" y="3217788"/>
            <a:ext cx="4228200" cy="357600"/>
          </a:xfrm>
          <a:prstGeom prst="rect">
            <a:avLst/>
          </a:prstGeom>
        </p:spPr>
        <p:txBody>
          <a:bodyPr anchorCtr="0" anchor="t" bIns="0" lIns="182875" spcFirstLastPara="1" rIns="0" wrap="square" tIns="18287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4" name="Google Shape;174;p20"/>
          <p:cNvSpPr txBox="1"/>
          <p:nvPr>
            <p:ph idx="8" type="body"/>
          </p:nvPr>
        </p:nvSpPr>
        <p:spPr>
          <a:xfrm>
            <a:off x="4629450" y="3717997"/>
            <a:ext cx="2172600" cy="8043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5" name="Google Shape;175;p20"/>
          <p:cNvSpPr txBox="1"/>
          <p:nvPr>
            <p:ph idx="9" type="body"/>
          </p:nvPr>
        </p:nvSpPr>
        <p:spPr>
          <a:xfrm>
            <a:off x="284850" y="3717988"/>
            <a:ext cx="2055300" cy="8043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2">
    <p:bg>
      <p:bgPr>
        <a:solidFill>
          <a:schemeClr val="accent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284850" y="285900"/>
            <a:ext cx="64239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/>
            </a:lvl1pPr>
            <a:lvl2pPr lvl="1" algn="r">
              <a:buNone/>
              <a:defRPr/>
            </a:lvl2pPr>
            <a:lvl3pPr lvl="2" algn="r">
              <a:buNone/>
              <a:defRPr/>
            </a:lvl3pPr>
            <a:lvl4pPr lvl="3" algn="r">
              <a:buNone/>
              <a:defRPr/>
            </a:lvl4pPr>
            <a:lvl5pPr lvl="4" algn="r">
              <a:buNone/>
              <a:defRPr/>
            </a:lvl5pPr>
            <a:lvl6pPr lvl="5" algn="r">
              <a:buNone/>
              <a:defRPr/>
            </a:lvl6pPr>
            <a:lvl7pPr lvl="6" algn="r">
              <a:buNone/>
              <a:defRPr/>
            </a:lvl7pPr>
            <a:lvl8pPr lvl="7" algn="r">
              <a:buNone/>
              <a:defRPr/>
            </a:lvl8pPr>
            <a:lvl9pPr lvl="8" algn="r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Google Shape;22;p3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image grid and description">
  <p:cSld name="CUSTOM">
    <p:bg>
      <p:bgPr>
        <a:solidFill>
          <a:schemeClr val="accent3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/>
          <p:nvPr>
            <p:ph idx="2" type="pic"/>
          </p:nvPr>
        </p:nvSpPr>
        <p:spPr>
          <a:xfrm>
            <a:off x="4629750" y="286075"/>
            <a:ext cx="1257900" cy="126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1"/>
          <p:cNvSpPr/>
          <p:nvPr>
            <p:ph idx="3" type="pic"/>
          </p:nvPr>
        </p:nvSpPr>
        <p:spPr>
          <a:xfrm>
            <a:off x="6111800" y="286075"/>
            <a:ext cx="1257900" cy="126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1"/>
          <p:cNvSpPr/>
          <p:nvPr>
            <p:ph idx="4" type="pic"/>
          </p:nvPr>
        </p:nvSpPr>
        <p:spPr>
          <a:xfrm>
            <a:off x="7593850" y="286075"/>
            <a:ext cx="1257900" cy="126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1"/>
          <p:cNvSpPr/>
          <p:nvPr>
            <p:ph idx="5" type="pic"/>
          </p:nvPr>
        </p:nvSpPr>
        <p:spPr>
          <a:xfrm>
            <a:off x="4629750" y="2634475"/>
            <a:ext cx="1257900" cy="126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1"/>
          <p:cNvSpPr/>
          <p:nvPr>
            <p:ph idx="6" type="pic"/>
          </p:nvPr>
        </p:nvSpPr>
        <p:spPr>
          <a:xfrm>
            <a:off x="6111800" y="2634475"/>
            <a:ext cx="1257900" cy="126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1"/>
          <p:cNvSpPr/>
          <p:nvPr>
            <p:ph idx="7" type="pic"/>
          </p:nvPr>
        </p:nvSpPr>
        <p:spPr>
          <a:xfrm>
            <a:off x="7593850" y="2634475"/>
            <a:ext cx="1257900" cy="126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3" name="Google Shape;183;p21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4" name="Google Shape;184;p21"/>
          <p:cNvSpPr txBox="1"/>
          <p:nvPr>
            <p:ph idx="8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21"/>
          <p:cNvSpPr txBox="1"/>
          <p:nvPr>
            <p:ph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6" name="Google Shape;186;p21"/>
          <p:cNvSpPr txBox="1"/>
          <p:nvPr>
            <p:ph idx="9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" name="Google Shape;187;p21"/>
          <p:cNvSpPr txBox="1"/>
          <p:nvPr>
            <p:ph idx="13" type="title"/>
          </p:nvPr>
        </p:nvSpPr>
        <p:spPr>
          <a:xfrm>
            <a:off x="283850" y="474875"/>
            <a:ext cx="2773200" cy="17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" name="Google Shape;188;p21"/>
          <p:cNvSpPr txBox="1"/>
          <p:nvPr>
            <p:ph idx="14" type="title"/>
          </p:nvPr>
        </p:nvSpPr>
        <p:spPr>
          <a:xfrm>
            <a:off x="4629750" y="1649525"/>
            <a:ext cx="1257900" cy="68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9" name="Google Shape;189;p21"/>
          <p:cNvSpPr txBox="1"/>
          <p:nvPr>
            <p:ph idx="15" type="title"/>
          </p:nvPr>
        </p:nvSpPr>
        <p:spPr>
          <a:xfrm>
            <a:off x="6111800" y="1649525"/>
            <a:ext cx="1257900" cy="68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0" name="Google Shape;190;p21"/>
          <p:cNvSpPr txBox="1"/>
          <p:nvPr>
            <p:ph idx="16" type="title"/>
          </p:nvPr>
        </p:nvSpPr>
        <p:spPr>
          <a:xfrm>
            <a:off x="7593850" y="1649525"/>
            <a:ext cx="1257900" cy="68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1" name="Google Shape;191;p21"/>
          <p:cNvSpPr txBox="1"/>
          <p:nvPr>
            <p:ph idx="17" type="title"/>
          </p:nvPr>
        </p:nvSpPr>
        <p:spPr>
          <a:xfrm>
            <a:off x="4629750" y="3995850"/>
            <a:ext cx="1257900" cy="68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2" name="Google Shape;192;p21"/>
          <p:cNvSpPr txBox="1"/>
          <p:nvPr>
            <p:ph idx="18" type="title"/>
          </p:nvPr>
        </p:nvSpPr>
        <p:spPr>
          <a:xfrm>
            <a:off x="6111800" y="3995850"/>
            <a:ext cx="1257900" cy="68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21"/>
          <p:cNvSpPr txBox="1"/>
          <p:nvPr>
            <p:ph idx="19" type="title"/>
          </p:nvPr>
        </p:nvSpPr>
        <p:spPr>
          <a:xfrm>
            <a:off x="7593850" y="3995850"/>
            <a:ext cx="1257900" cy="68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image grid and description - Alt 1">
  <p:cSld name="CUSTOM_3">
    <p:bg>
      <p:bgPr>
        <a:solidFill>
          <a:schemeClr val="accen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/>
          <p:nvPr>
            <p:ph idx="2" type="pic"/>
          </p:nvPr>
        </p:nvSpPr>
        <p:spPr>
          <a:xfrm>
            <a:off x="2456700" y="373175"/>
            <a:ext cx="1515000" cy="1616700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2"/>
          <p:cNvSpPr txBox="1"/>
          <p:nvPr>
            <p:ph type="title"/>
          </p:nvPr>
        </p:nvSpPr>
        <p:spPr>
          <a:xfrm>
            <a:off x="2635350" y="2172975"/>
            <a:ext cx="11886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0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7" name="Google Shape;197;p22"/>
          <p:cNvSpPr txBox="1"/>
          <p:nvPr>
            <p:ph idx="1" type="body"/>
          </p:nvPr>
        </p:nvSpPr>
        <p:spPr>
          <a:xfrm>
            <a:off x="2635350" y="2832368"/>
            <a:ext cx="1161900" cy="16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2pPr>
            <a:lvl3pPr indent="-279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3pPr>
            <a:lvl4pPr indent="-279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4pPr>
            <a:lvl5pPr indent="-279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5pPr>
            <a:lvl6pPr indent="-279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6pPr>
            <a:lvl7pPr indent="-279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7pPr>
            <a:lvl8pPr indent="-279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8pPr>
            <a:lvl9pPr indent="-279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9pPr>
          </a:lstStyle>
          <a:p/>
        </p:txBody>
      </p:sp>
      <p:sp>
        <p:nvSpPr>
          <p:cNvPr id="198" name="Google Shape;198;p22"/>
          <p:cNvSpPr txBox="1"/>
          <p:nvPr>
            <p:ph idx="3" type="title"/>
          </p:nvPr>
        </p:nvSpPr>
        <p:spPr>
          <a:xfrm>
            <a:off x="2635350" y="2325375"/>
            <a:ext cx="1188600" cy="27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99" name="Google Shape;199;p22"/>
          <p:cNvSpPr/>
          <p:nvPr>
            <p:ph idx="4" type="pic"/>
          </p:nvPr>
        </p:nvSpPr>
        <p:spPr>
          <a:xfrm>
            <a:off x="4084738" y="373175"/>
            <a:ext cx="1515000" cy="1616700"/>
          </a:xfrm>
          <a:prstGeom prst="rect">
            <a:avLst/>
          </a:prstGeom>
          <a:noFill/>
          <a:ln>
            <a:noFill/>
          </a:ln>
        </p:spPr>
      </p:sp>
      <p:sp>
        <p:nvSpPr>
          <p:cNvPr id="200" name="Google Shape;200;p22"/>
          <p:cNvSpPr txBox="1"/>
          <p:nvPr>
            <p:ph idx="5" type="title"/>
          </p:nvPr>
        </p:nvSpPr>
        <p:spPr>
          <a:xfrm>
            <a:off x="4263388" y="2172975"/>
            <a:ext cx="11886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1" name="Google Shape;201;p22"/>
          <p:cNvSpPr txBox="1"/>
          <p:nvPr>
            <p:ph idx="6" type="body"/>
          </p:nvPr>
        </p:nvSpPr>
        <p:spPr>
          <a:xfrm>
            <a:off x="4263388" y="2832368"/>
            <a:ext cx="1161900" cy="16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2pPr>
            <a:lvl3pPr indent="-279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3pPr>
            <a:lvl4pPr indent="-279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4pPr>
            <a:lvl5pPr indent="-279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5pPr>
            <a:lvl6pPr indent="-279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6pPr>
            <a:lvl7pPr indent="-279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7pPr>
            <a:lvl8pPr indent="-279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8pPr>
            <a:lvl9pPr indent="-279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9pPr>
          </a:lstStyle>
          <a:p/>
        </p:txBody>
      </p:sp>
      <p:sp>
        <p:nvSpPr>
          <p:cNvPr id="202" name="Google Shape;202;p22"/>
          <p:cNvSpPr txBox="1"/>
          <p:nvPr>
            <p:ph idx="7" type="title"/>
          </p:nvPr>
        </p:nvSpPr>
        <p:spPr>
          <a:xfrm>
            <a:off x="4263388" y="2325375"/>
            <a:ext cx="1188600" cy="27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03" name="Google Shape;203;p22"/>
          <p:cNvSpPr/>
          <p:nvPr>
            <p:ph idx="8" type="pic"/>
          </p:nvPr>
        </p:nvSpPr>
        <p:spPr>
          <a:xfrm>
            <a:off x="5713225" y="373175"/>
            <a:ext cx="1515000" cy="1616700"/>
          </a:xfrm>
          <a:prstGeom prst="rect">
            <a:avLst/>
          </a:prstGeom>
          <a:noFill/>
          <a:ln>
            <a:noFill/>
          </a:ln>
        </p:spPr>
      </p:sp>
      <p:sp>
        <p:nvSpPr>
          <p:cNvPr id="204" name="Google Shape;204;p22"/>
          <p:cNvSpPr txBox="1"/>
          <p:nvPr>
            <p:ph idx="9" type="title"/>
          </p:nvPr>
        </p:nvSpPr>
        <p:spPr>
          <a:xfrm>
            <a:off x="5891875" y="2172975"/>
            <a:ext cx="11886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22"/>
          <p:cNvSpPr txBox="1"/>
          <p:nvPr>
            <p:ph idx="13" type="body"/>
          </p:nvPr>
        </p:nvSpPr>
        <p:spPr>
          <a:xfrm>
            <a:off x="5891875" y="2832368"/>
            <a:ext cx="1161900" cy="16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2pPr>
            <a:lvl3pPr indent="-279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3pPr>
            <a:lvl4pPr indent="-279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4pPr>
            <a:lvl5pPr indent="-279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5pPr>
            <a:lvl6pPr indent="-279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6pPr>
            <a:lvl7pPr indent="-279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7pPr>
            <a:lvl8pPr indent="-279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8pPr>
            <a:lvl9pPr indent="-279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9pPr>
          </a:lstStyle>
          <a:p/>
        </p:txBody>
      </p:sp>
      <p:sp>
        <p:nvSpPr>
          <p:cNvPr id="206" name="Google Shape;206;p22"/>
          <p:cNvSpPr txBox="1"/>
          <p:nvPr>
            <p:ph idx="14" type="title"/>
          </p:nvPr>
        </p:nvSpPr>
        <p:spPr>
          <a:xfrm>
            <a:off x="5891875" y="2325375"/>
            <a:ext cx="1188600" cy="27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07" name="Google Shape;207;p22"/>
          <p:cNvSpPr/>
          <p:nvPr>
            <p:ph idx="15" type="pic"/>
          </p:nvPr>
        </p:nvSpPr>
        <p:spPr>
          <a:xfrm>
            <a:off x="7341950" y="373175"/>
            <a:ext cx="1515000" cy="1616700"/>
          </a:xfrm>
          <a:prstGeom prst="rect">
            <a:avLst/>
          </a:prstGeom>
          <a:noFill/>
          <a:ln>
            <a:noFill/>
          </a:ln>
        </p:spPr>
      </p:sp>
      <p:sp>
        <p:nvSpPr>
          <p:cNvPr id="208" name="Google Shape;208;p22"/>
          <p:cNvSpPr txBox="1"/>
          <p:nvPr>
            <p:ph idx="16" type="title"/>
          </p:nvPr>
        </p:nvSpPr>
        <p:spPr>
          <a:xfrm>
            <a:off x="7520600" y="2172975"/>
            <a:ext cx="11886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" name="Google Shape;209;p22"/>
          <p:cNvSpPr txBox="1"/>
          <p:nvPr>
            <p:ph idx="17" type="body"/>
          </p:nvPr>
        </p:nvSpPr>
        <p:spPr>
          <a:xfrm>
            <a:off x="7520600" y="2832368"/>
            <a:ext cx="1161900" cy="16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2pPr>
            <a:lvl3pPr indent="-279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3pPr>
            <a:lvl4pPr indent="-279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4pPr>
            <a:lvl5pPr indent="-279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5pPr>
            <a:lvl6pPr indent="-279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6pPr>
            <a:lvl7pPr indent="-279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7pPr>
            <a:lvl8pPr indent="-279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8pPr>
            <a:lvl9pPr indent="-279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9pPr>
          </a:lstStyle>
          <a:p/>
        </p:txBody>
      </p:sp>
      <p:sp>
        <p:nvSpPr>
          <p:cNvPr id="210" name="Google Shape;210;p22"/>
          <p:cNvSpPr txBox="1"/>
          <p:nvPr>
            <p:ph idx="18" type="title"/>
          </p:nvPr>
        </p:nvSpPr>
        <p:spPr>
          <a:xfrm>
            <a:off x="7520600" y="2325375"/>
            <a:ext cx="1188600" cy="27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11" name="Google Shape;211;p22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" name="Google Shape;212;p22"/>
          <p:cNvSpPr txBox="1"/>
          <p:nvPr>
            <p:ph idx="19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2"/>
          <p:cNvSpPr txBox="1"/>
          <p:nvPr>
            <p:ph idx="20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2"/>
          <p:cNvSpPr txBox="1"/>
          <p:nvPr>
            <p:ph idx="21" type="title"/>
          </p:nvPr>
        </p:nvSpPr>
        <p:spPr>
          <a:xfrm>
            <a:off x="283850" y="285900"/>
            <a:ext cx="2055600" cy="1269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image grid and description - Alt 2">
  <p:cSld name="CUSTOM_4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"/>
          <p:cNvSpPr txBox="1"/>
          <p:nvPr>
            <p:ph type="title"/>
          </p:nvPr>
        </p:nvSpPr>
        <p:spPr>
          <a:xfrm>
            <a:off x="1049249" y="2030625"/>
            <a:ext cx="1902000" cy="2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17" name="Google Shape;217;p23"/>
          <p:cNvSpPr txBox="1"/>
          <p:nvPr>
            <p:ph idx="1" type="body"/>
          </p:nvPr>
        </p:nvSpPr>
        <p:spPr>
          <a:xfrm>
            <a:off x="1049250" y="2396800"/>
            <a:ext cx="1902000" cy="63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9pPr>
          </a:lstStyle>
          <a:p/>
        </p:txBody>
      </p:sp>
      <p:sp>
        <p:nvSpPr>
          <p:cNvPr id="218" name="Google Shape;218;p23"/>
          <p:cNvSpPr txBox="1"/>
          <p:nvPr>
            <p:ph idx="2" type="title"/>
          </p:nvPr>
        </p:nvSpPr>
        <p:spPr>
          <a:xfrm>
            <a:off x="1049249" y="3575325"/>
            <a:ext cx="1902000" cy="2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19" name="Google Shape;219;p23"/>
          <p:cNvSpPr txBox="1"/>
          <p:nvPr>
            <p:ph idx="3" type="body"/>
          </p:nvPr>
        </p:nvSpPr>
        <p:spPr>
          <a:xfrm>
            <a:off x="1049250" y="3941500"/>
            <a:ext cx="1902000" cy="63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9pPr>
          </a:lstStyle>
          <a:p/>
        </p:txBody>
      </p:sp>
      <p:sp>
        <p:nvSpPr>
          <p:cNvPr id="220" name="Google Shape;220;p23"/>
          <p:cNvSpPr txBox="1"/>
          <p:nvPr>
            <p:ph idx="4" type="title"/>
          </p:nvPr>
        </p:nvSpPr>
        <p:spPr>
          <a:xfrm>
            <a:off x="3950249" y="2030625"/>
            <a:ext cx="1902000" cy="2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1" name="Google Shape;221;p23"/>
          <p:cNvSpPr txBox="1"/>
          <p:nvPr>
            <p:ph idx="5" type="body"/>
          </p:nvPr>
        </p:nvSpPr>
        <p:spPr>
          <a:xfrm>
            <a:off x="3950250" y="2396800"/>
            <a:ext cx="1902000" cy="63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9pPr>
          </a:lstStyle>
          <a:p/>
        </p:txBody>
      </p:sp>
      <p:sp>
        <p:nvSpPr>
          <p:cNvPr id="222" name="Google Shape;222;p23"/>
          <p:cNvSpPr txBox="1"/>
          <p:nvPr>
            <p:ph idx="6" type="title"/>
          </p:nvPr>
        </p:nvSpPr>
        <p:spPr>
          <a:xfrm>
            <a:off x="3950249" y="3575325"/>
            <a:ext cx="1902000" cy="2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3" name="Google Shape;223;p23"/>
          <p:cNvSpPr txBox="1"/>
          <p:nvPr>
            <p:ph idx="7" type="body"/>
          </p:nvPr>
        </p:nvSpPr>
        <p:spPr>
          <a:xfrm>
            <a:off x="3950250" y="3941500"/>
            <a:ext cx="1902000" cy="63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9pPr>
          </a:lstStyle>
          <a:p/>
        </p:txBody>
      </p:sp>
      <p:sp>
        <p:nvSpPr>
          <p:cNvPr id="224" name="Google Shape;224;p23"/>
          <p:cNvSpPr txBox="1"/>
          <p:nvPr>
            <p:ph idx="8" type="title"/>
          </p:nvPr>
        </p:nvSpPr>
        <p:spPr>
          <a:xfrm>
            <a:off x="6851249" y="2030625"/>
            <a:ext cx="1902000" cy="2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5" name="Google Shape;225;p23"/>
          <p:cNvSpPr txBox="1"/>
          <p:nvPr>
            <p:ph idx="9" type="body"/>
          </p:nvPr>
        </p:nvSpPr>
        <p:spPr>
          <a:xfrm>
            <a:off x="6851250" y="2396800"/>
            <a:ext cx="1902000" cy="63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9pPr>
          </a:lstStyle>
          <a:p/>
        </p:txBody>
      </p:sp>
      <p:sp>
        <p:nvSpPr>
          <p:cNvPr id="226" name="Google Shape;226;p23"/>
          <p:cNvSpPr txBox="1"/>
          <p:nvPr>
            <p:ph idx="13" type="title"/>
          </p:nvPr>
        </p:nvSpPr>
        <p:spPr>
          <a:xfrm>
            <a:off x="6851249" y="3575325"/>
            <a:ext cx="1902000" cy="2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7" name="Google Shape;227;p23"/>
          <p:cNvSpPr txBox="1"/>
          <p:nvPr>
            <p:ph idx="14" type="body"/>
          </p:nvPr>
        </p:nvSpPr>
        <p:spPr>
          <a:xfrm>
            <a:off x="6851250" y="3941500"/>
            <a:ext cx="1902000" cy="63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/>
            </a:lvl9pPr>
          </a:lstStyle>
          <a:p/>
        </p:txBody>
      </p:sp>
      <p:sp>
        <p:nvSpPr>
          <p:cNvPr id="228" name="Google Shape;228;p23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9" name="Google Shape;229;p23"/>
          <p:cNvSpPr txBox="1"/>
          <p:nvPr>
            <p:ph idx="15" type="title"/>
          </p:nvPr>
        </p:nvSpPr>
        <p:spPr>
          <a:xfrm>
            <a:off x="283850" y="285900"/>
            <a:ext cx="8571900" cy="81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0" name="Google Shape;230;p23"/>
          <p:cNvSpPr/>
          <p:nvPr>
            <p:ph idx="16" type="pic"/>
          </p:nvPr>
        </p:nvSpPr>
        <p:spPr>
          <a:xfrm>
            <a:off x="290325" y="1862825"/>
            <a:ext cx="663000" cy="12711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23"/>
          <p:cNvSpPr/>
          <p:nvPr>
            <p:ph idx="17" type="pic"/>
          </p:nvPr>
        </p:nvSpPr>
        <p:spPr>
          <a:xfrm>
            <a:off x="290325" y="3407525"/>
            <a:ext cx="663000" cy="12711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23"/>
          <p:cNvSpPr/>
          <p:nvPr>
            <p:ph idx="18" type="pic"/>
          </p:nvPr>
        </p:nvSpPr>
        <p:spPr>
          <a:xfrm>
            <a:off x="3191325" y="1862825"/>
            <a:ext cx="663000" cy="12711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3"/>
          <p:cNvSpPr/>
          <p:nvPr>
            <p:ph idx="19" type="pic"/>
          </p:nvPr>
        </p:nvSpPr>
        <p:spPr>
          <a:xfrm>
            <a:off x="3191325" y="3407525"/>
            <a:ext cx="663000" cy="12711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23"/>
          <p:cNvSpPr/>
          <p:nvPr>
            <p:ph idx="20" type="pic"/>
          </p:nvPr>
        </p:nvSpPr>
        <p:spPr>
          <a:xfrm>
            <a:off x="6092325" y="1862825"/>
            <a:ext cx="663000" cy="12711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23"/>
          <p:cNvSpPr/>
          <p:nvPr>
            <p:ph idx="21" type="pic"/>
          </p:nvPr>
        </p:nvSpPr>
        <p:spPr>
          <a:xfrm>
            <a:off x="6092325" y="3407525"/>
            <a:ext cx="663000" cy="1271100"/>
          </a:xfrm>
          <a:prstGeom prst="rect">
            <a:avLst/>
          </a:prstGeom>
          <a:noFill/>
          <a:ln>
            <a:noFill/>
          </a:ln>
        </p:spPr>
      </p:sp>
      <p:sp>
        <p:nvSpPr>
          <p:cNvPr id="236" name="Google Shape;236;p23"/>
          <p:cNvSpPr txBox="1"/>
          <p:nvPr>
            <p:ph idx="2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3"/>
          <p:cNvSpPr txBox="1"/>
          <p:nvPr>
            <p:ph idx="2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image grid and body text">
  <p:cSld name="CUSTOM_2"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4"/>
          <p:cNvSpPr/>
          <p:nvPr>
            <p:ph idx="2" type="pic"/>
          </p:nvPr>
        </p:nvSpPr>
        <p:spPr>
          <a:xfrm>
            <a:off x="3186000" y="3242875"/>
            <a:ext cx="2798100" cy="14406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24"/>
          <p:cNvSpPr/>
          <p:nvPr>
            <p:ph idx="3" type="pic"/>
          </p:nvPr>
        </p:nvSpPr>
        <p:spPr>
          <a:xfrm>
            <a:off x="5984100" y="3242875"/>
            <a:ext cx="1440600" cy="14406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24"/>
          <p:cNvSpPr/>
          <p:nvPr>
            <p:ph idx="4" type="pic"/>
          </p:nvPr>
        </p:nvSpPr>
        <p:spPr>
          <a:xfrm>
            <a:off x="7412150" y="1440350"/>
            <a:ext cx="1441500" cy="32430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24"/>
          <p:cNvSpPr/>
          <p:nvPr>
            <p:ph idx="5" type="pic"/>
          </p:nvPr>
        </p:nvSpPr>
        <p:spPr>
          <a:xfrm>
            <a:off x="7412150" y="0"/>
            <a:ext cx="1441500" cy="1440600"/>
          </a:xfrm>
          <a:prstGeom prst="rect">
            <a:avLst/>
          </a:prstGeom>
          <a:noFill/>
          <a:ln>
            <a:noFill/>
          </a:ln>
        </p:spPr>
      </p:sp>
      <p:sp>
        <p:nvSpPr>
          <p:cNvPr id="243" name="Google Shape;243;p24"/>
          <p:cNvSpPr/>
          <p:nvPr>
            <p:ph idx="6" type="pic"/>
          </p:nvPr>
        </p:nvSpPr>
        <p:spPr>
          <a:xfrm>
            <a:off x="3184850" y="0"/>
            <a:ext cx="4227300" cy="3243000"/>
          </a:xfrm>
          <a:prstGeom prst="rect">
            <a:avLst/>
          </a:prstGeom>
          <a:noFill/>
          <a:ln>
            <a:noFill/>
          </a:ln>
        </p:spPr>
      </p:sp>
      <p:sp>
        <p:nvSpPr>
          <p:cNvPr id="244" name="Google Shape;244;p24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24"/>
          <p:cNvSpPr txBox="1"/>
          <p:nvPr>
            <p:ph idx="7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24"/>
          <p:cNvSpPr txBox="1"/>
          <p:nvPr>
            <p:ph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" name="Google Shape;247;p24"/>
          <p:cNvSpPr txBox="1"/>
          <p:nvPr>
            <p:ph idx="8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8" name="Google Shape;248;p24"/>
          <p:cNvSpPr txBox="1"/>
          <p:nvPr>
            <p:ph idx="9" type="title"/>
          </p:nvPr>
        </p:nvSpPr>
        <p:spPr>
          <a:xfrm>
            <a:off x="283850" y="285900"/>
            <a:ext cx="2773200" cy="81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9" name="Google Shape;249;p24"/>
          <p:cNvSpPr txBox="1"/>
          <p:nvPr>
            <p:ph idx="1" type="body"/>
          </p:nvPr>
        </p:nvSpPr>
        <p:spPr>
          <a:xfrm>
            <a:off x="283850" y="2636275"/>
            <a:ext cx="2767200" cy="204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BLANK_4">
    <p:bg>
      <p:bgPr>
        <a:solidFill>
          <a:schemeClr val="accent1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/>
          <p:nvPr/>
        </p:nvSpPr>
        <p:spPr>
          <a:xfrm>
            <a:off x="5283375" y="285900"/>
            <a:ext cx="3573485" cy="3573485"/>
          </a:xfrm>
          <a:custGeom>
            <a:rect b="b" l="l" r="r" t="t"/>
            <a:pathLst>
              <a:path extrusionOk="0" h="32645" w="32645">
                <a:moveTo>
                  <a:pt x="2512" y="0"/>
                </a:moveTo>
                <a:lnTo>
                  <a:pt x="2512" y="5023"/>
                </a:lnTo>
                <a:lnTo>
                  <a:pt x="24107" y="5023"/>
                </a:lnTo>
                <a:lnTo>
                  <a:pt x="1" y="29129"/>
                </a:lnTo>
                <a:lnTo>
                  <a:pt x="3516" y="32644"/>
                </a:lnTo>
                <a:lnTo>
                  <a:pt x="27623" y="8538"/>
                </a:lnTo>
                <a:lnTo>
                  <a:pt x="27623" y="30133"/>
                </a:lnTo>
                <a:lnTo>
                  <a:pt x="32645" y="30133"/>
                </a:lnTo>
                <a:lnTo>
                  <a:pt x="3264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2" name="Google Shape;252;p25"/>
          <p:cNvSpPr txBox="1"/>
          <p:nvPr>
            <p:ph type="title"/>
          </p:nvPr>
        </p:nvSpPr>
        <p:spPr>
          <a:xfrm>
            <a:off x="283850" y="224410"/>
            <a:ext cx="6683700" cy="1236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9pPr>
          </a:lstStyle>
          <a:p/>
        </p:txBody>
      </p:sp>
      <p:sp>
        <p:nvSpPr>
          <p:cNvPr id="253" name="Google Shape;253;p25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4" name="Google Shape;254;p25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25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25"/>
          <p:cNvSpPr txBox="1"/>
          <p:nvPr>
            <p:ph idx="4" type="title"/>
          </p:nvPr>
        </p:nvSpPr>
        <p:spPr>
          <a:xfrm>
            <a:off x="288625" y="4778975"/>
            <a:ext cx="42273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Inter"/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9" name="Google Shape;259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8" name="Google Shape;268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2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284850" y="285900"/>
            <a:ext cx="64239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/>
            </a:lvl1pPr>
            <a:lvl2pPr lvl="1" algn="r">
              <a:buNone/>
              <a:defRPr/>
            </a:lvl2pPr>
            <a:lvl3pPr lvl="2" algn="r">
              <a:buNone/>
              <a:defRPr/>
            </a:lvl3pPr>
            <a:lvl4pPr lvl="3" algn="r">
              <a:buNone/>
              <a:defRPr/>
            </a:lvl4pPr>
            <a:lvl5pPr lvl="4" algn="r">
              <a:buNone/>
              <a:defRPr/>
            </a:lvl5pPr>
            <a:lvl6pPr lvl="5" algn="r">
              <a:buNone/>
              <a:defRPr/>
            </a:lvl6pPr>
            <a:lvl7pPr lvl="6" algn="r">
              <a:buNone/>
              <a:defRPr/>
            </a:lvl7pPr>
            <a:lvl8pPr lvl="7" algn="r">
              <a:buNone/>
              <a:defRPr/>
            </a:lvl8pPr>
            <a:lvl9pPr lvl="8" algn="r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" name="Google Shape;27;p4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3" name="Google Shape;273;p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8" name="Google Shape;278;p3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9" name="Google Shape;279;p3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Google Shape;284;p3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3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9" name="Google Shape;289;p3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0" name="Google Shape;290;p3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1" name="Google Shape;291;p3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2" name="Google Shape;292;p3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3" name="Google Shape;293;p3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3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7" name="Google Shape;297;p3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0" name="Google Shape;300;p3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1" name="Google Shape;301;p3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2" name="Google Shape;302;p3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3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6" name="Google Shape;306;p4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7" name="Google Shape;307;p4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08" name="Google Shape;308;p40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9" name="Google Shape;309;p40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0" name="Google Shape;310;p40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1" name="Google Shape;311;p40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2_1_1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284850" y="285900"/>
            <a:ext cx="64239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1" name="Google Shape;31;p5"/>
          <p:cNvCxnSpPr/>
          <p:nvPr/>
        </p:nvCxnSpPr>
        <p:spPr>
          <a:xfrm>
            <a:off x="283850" y="4683734"/>
            <a:ext cx="857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5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4" name="Google Shape;314;p4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5" name="Google Shape;315;p4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6" name="Google Shape;316;p4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7" name="Google Shape;317;p4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8" name="Google Shape;318;p4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9" name="Google Shape;319;p4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0" name="Google Shape;320;p4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1" name="Google Shape;321;p4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4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7" name="Google Shape;327;p4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4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4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0" name="Google Shape;33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4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2" name="Google Shape;332;p4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4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36" name="Google Shape;336;p4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37" name="Google Shape;337;p4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8" name="Google Shape;338;p4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39" name="Google Shape;339;p4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0" name="Google Shape;340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4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2" name="Google Shape;342;p4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3" name="Google Shape;343;p4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4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4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4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4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4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4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4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55" name="Google Shape;355;p4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4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2">
  <p:cSld name="Agenda 2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8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7" name="Google Shape;367;p48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48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9" name="Google Shape;369;p48"/>
          <p:cNvPicPr preferRelativeResize="0"/>
          <p:nvPr>
            <p:ph idx="2" type="pic"/>
          </p:nvPr>
        </p:nvPicPr>
        <p:blipFill/>
        <p:spPr>
          <a:xfrm>
            <a:off x="5486400" y="0"/>
            <a:ext cx="36576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370" name="Google Shape;370;p48"/>
          <p:cNvSpPr txBox="1"/>
          <p:nvPr>
            <p:ph idx="1" type="body"/>
          </p:nvPr>
        </p:nvSpPr>
        <p:spPr>
          <a:xfrm>
            <a:off x="816102" y="1988820"/>
            <a:ext cx="43119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TR"/>
              <a:buChar char="-"/>
              <a:defRPr sz="1800"/>
            </a:lvl1pPr>
            <a:lvl2pPr indent="-32385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  <a:defRPr sz="1500"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 sz="1400"/>
            </a:lvl3pPr>
            <a:lvl4pPr indent="-3048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  <a:defRPr sz="1200"/>
            </a:lvl4pPr>
            <a:lvl5pPr indent="-29845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1" name="Google Shape;371;p48"/>
          <p:cNvSpPr txBox="1"/>
          <p:nvPr>
            <p:ph type="title"/>
          </p:nvPr>
        </p:nvSpPr>
        <p:spPr>
          <a:xfrm>
            <a:off x="816102" y="816102"/>
            <a:ext cx="4311900" cy="11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5" showMasterSp="0">
  <p:cSld name="Content Photo 5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9"/>
          <p:cNvSpPr txBox="1"/>
          <p:nvPr>
            <p:ph idx="10" type="dt"/>
          </p:nvPr>
        </p:nvSpPr>
        <p:spPr>
          <a:xfrm>
            <a:off x="5440309" y="4839752"/>
            <a:ext cx="1217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49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49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76" name="Google Shape;376;p49"/>
          <p:cNvCxnSpPr/>
          <p:nvPr/>
        </p:nvCxnSpPr>
        <p:spPr>
          <a:xfrm>
            <a:off x="8540854" y="525781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77" name="Google Shape;377;p49"/>
          <p:cNvPicPr preferRelativeResize="0"/>
          <p:nvPr>
            <p:ph idx="2" type="pic"/>
          </p:nvPr>
        </p:nvPicPr>
        <p:blipFill/>
        <p:spPr>
          <a:xfrm>
            <a:off x="0" y="0"/>
            <a:ext cx="49587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378" name="Google Shape;378;p49"/>
          <p:cNvSpPr txBox="1"/>
          <p:nvPr>
            <p:ph idx="1" type="body"/>
          </p:nvPr>
        </p:nvSpPr>
        <p:spPr>
          <a:xfrm>
            <a:off x="5280660" y="1659731"/>
            <a:ext cx="3271800" cy="30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9" name="Google Shape;379;p49"/>
          <p:cNvSpPr txBox="1"/>
          <p:nvPr>
            <p:ph type="title"/>
          </p:nvPr>
        </p:nvSpPr>
        <p:spPr>
          <a:xfrm>
            <a:off x="5280660" y="438254"/>
            <a:ext cx="3223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6" showMasterSp="0">
  <p:cSld name="Title, Content 6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0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0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3" name="Google Shape;383;p50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84" name="Google Shape;384;p50"/>
          <p:cNvCxnSpPr/>
          <p:nvPr/>
        </p:nvCxnSpPr>
        <p:spPr>
          <a:xfrm>
            <a:off x="0" y="49777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85" name="Google Shape;385;p50"/>
          <p:cNvCxnSpPr/>
          <p:nvPr/>
        </p:nvCxnSpPr>
        <p:spPr>
          <a:xfrm>
            <a:off x="0" y="49777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86" name="Google Shape;386;p50"/>
          <p:cNvSpPr txBox="1"/>
          <p:nvPr>
            <p:ph idx="1" type="body"/>
          </p:nvPr>
        </p:nvSpPr>
        <p:spPr>
          <a:xfrm>
            <a:off x="3764280" y="411480"/>
            <a:ext cx="5219700" cy="43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87" name="Google Shape;387;p50"/>
          <p:cNvSpPr txBox="1"/>
          <p:nvPr>
            <p:ph type="title"/>
          </p:nvPr>
        </p:nvSpPr>
        <p:spPr>
          <a:xfrm>
            <a:off x="816102" y="411480"/>
            <a:ext cx="2620800" cy="42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7" showMasterSp="0">
  <p:cSld name="Content Photo 17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1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0" name="Google Shape;390;p51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51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92" name="Google Shape;392;p51"/>
          <p:cNvCxnSpPr/>
          <p:nvPr/>
        </p:nvCxnSpPr>
        <p:spPr>
          <a:xfrm>
            <a:off x="0" y="498743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93" name="Google Shape;393;p51"/>
          <p:cNvPicPr preferRelativeResize="0"/>
          <p:nvPr>
            <p:ph idx="2" type="pic"/>
          </p:nvPr>
        </p:nvPicPr>
        <p:blipFill/>
        <p:spPr>
          <a:xfrm>
            <a:off x="816102" y="1721358"/>
            <a:ext cx="2617500" cy="30312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394" name="Google Shape;394;p51"/>
          <p:cNvSpPr txBox="1"/>
          <p:nvPr>
            <p:ph idx="1" type="body"/>
          </p:nvPr>
        </p:nvSpPr>
        <p:spPr>
          <a:xfrm>
            <a:off x="3762375" y="411956"/>
            <a:ext cx="49209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95" name="Google Shape;395;p51"/>
          <p:cNvSpPr txBox="1"/>
          <p:nvPr>
            <p:ph type="title"/>
          </p:nvPr>
        </p:nvSpPr>
        <p:spPr>
          <a:xfrm>
            <a:off x="816102" y="412663"/>
            <a:ext cx="27432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1">
  <p:cSld name="BLANK_1_1_1_1_1_1_1">
    <p:bg>
      <p:bgPr>
        <a:solidFill>
          <a:schemeClr val="lt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36;p6"/>
          <p:cNvCxnSpPr/>
          <p:nvPr/>
        </p:nvCxnSpPr>
        <p:spPr>
          <a:xfrm>
            <a:off x="283850" y="4683725"/>
            <a:ext cx="857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" name="Google Shape;37;p6"/>
          <p:cNvSpPr txBox="1"/>
          <p:nvPr>
            <p:ph type="title"/>
          </p:nvPr>
        </p:nvSpPr>
        <p:spPr>
          <a:xfrm>
            <a:off x="283850" y="230676"/>
            <a:ext cx="6683700" cy="1236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" type="subTitle"/>
          </p:nvPr>
        </p:nvSpPr>
        <p:spPr>
          <a:xfrm>
            <a:off x="6214200" y="3602000"/>
            <a:ext cx="2386500" cy="80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p6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" name="Google Shape;42;p6"/>
          <p:cNvSpPr/>
          <p:nvPr>
            <p:ph idx="4" type="pic"/>
          </p:nvPr>
        </p:nvSpPr>
        <p:spPr>
          <a:xfrm>
            <a:off x="4629750" y="3386700"/>
            <a:ext cx="1328400" cy="1290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 showMasterSp="0" type="title">
  <p:cSld name="TITLE">
    <p:bg>
      <p:bgPr>
        <a:solidFill>
          <a:schemeClr val="dk1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2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52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52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00" name="Google Shape;400;p52"/>
          <p:cNvCxnSpPr/>
          <p:nvPr/>
        </p:nvCxnSpPr>
        <p:spPr>
          <a:xfrm>
            <a:off x="8540854" y="4286250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01" name="Google Shape;401;p52"/>
          <p:cNvSpPr txBox="1"/>
          <p:nvPr>
            <p:ph idx="1" type="subTitle"/>
          </p:nvPr>
        </p:nvSpPr>
        <p:spPr>
          <a:xfrm>
            <a:off x="870615" y="3429000"/>
            <a:ext cx="74478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cap="none">
                <a:solidFill>
                  <a:schemeClr val="lt1"/>
                </a:solidFill>
              </a:defRPr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02" name="Google Shape;402;p52"/>
          <p:cNvSpPr txBox="1"/>
          <p:nvPr>
            <p:ph type="ctrTitle"/>
          </p:nvPr>
        </p:nvSpPr>
        <p:spPr>
          <a:xfrm>
            <a:off x="816102" y="48006"/>
            <a:ext cx="7502400" cy="32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400"/>
              <a:buFont typeface="Arial"/>
              <a:buNone/>
              <a:defRPr sz="17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3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5" name="Google Shape;405;p53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6" name="Google Shape;406;p53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07" name="Google Shape;407;p53"/>
          <p:cNvCxnSpPr/>
          <p:nvPr/>
        </p:nvCxnSpPr>
        <p:spPr>
          <a:xfrm>
            <a:off x="0" y="904596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08" name="Google Shape;408;p53"/>
          <p:cNvCxnSpPr/>
          <p:nvPr/>
        </p:nvCxnSpPr>
        <p:spPr>
          <a:xfrm>
            <a:off x="0" y="904596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09" name="Google Shape;409;p53"/>
          <p:cNvSpPr txBox="1"/>
          <p:nvPr>
            <p:ph idx="1" type="subTitle"/>
          </p:nvPr>
        </p:nvSpPr>
        <p:spPr>
          <a:xfrm>
            <a:off x="816102" y="3291840"/>
            <a:ext cx="6966000" cy="10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10" name="Google Shape;410;p53"/>
          <p:cNvSpPr txBox="1"/>
          <p:nvPr>
            <p:ph type="ctrTitle"/>
          </p:nvPr>
        </p:nvSpPr>
        <p:spPr>
          <a:xfrm>
            <a:off x="816102" y="808522"/>
            <a:ext cx="6966000" cy="22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  <a:defRPr sz="5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 showMasterSp="0">
  <p:cSld name="Title Slide 2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4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3" name="Google Shape;413;p54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4" name="Google Shape;414;p54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15" name="Google Shape;415;p54"/>
          <p:cNvCxnSpPr/>
          <p:nvPr/>
        </p:nvCxnSpPr>
        <p:spPr>
          <a:xfrm>
            <a:off x="8540854" y="4312445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16" name="Google Shape;416;p54"/>
          <p:cNvCxnSpPr/>
          <p:nvPr/>
        </p:nvCxnSpPr>
        <p:spPr>
          <a:xfrm>
            <a:off x="8540854" y="4312445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17" name="Google Shape;417;p54"/>
          <p:cNvSpPr txBox="1"/>
          <p:nvPr>
            <p:ph idx="1" type="subTitle"/>
          </p:nvPr>
        </p:nvSpPr>
        <p:spPr>
          <a:xfrm>
            <a:off x="884682" y="4005072"/>
            <a:ext cx="74478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18" name="Google Shape;418;p54"/>
          <p:cNvSpPr txBox="1"/>
          <p:nvPr>
            <p:ph type="ctrTitle"/>
          </p:nvPr>
        </p:nvSpPr>
        <p:spPr>
          <a:xfrm>
            <a:off x="61722" y="48006"/>
            <a:ext cx="9011400" cy="3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00"/>
              <a:buFont typeface="Arial"/>
              <a:buNone/>
              <a:defRPr sz="83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 Slide 3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55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55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3" name="Google Shape;423;p55"/>
          <p:cNvSpPr txBox="1"/>
          <p:nvPr>
            <p:ph idx="1" type="subTitle"/>
          </p:nvPr>
        </p:nvSpPr>
        <p:spPr>
          <a:xfrm>
            <a:off x="884682" y="4005072"/>
            <a:ext cx="74478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24" name="Google Shape;424;p55"/>
          <p:cNvSpPr txBox="1"/>
          <p:nvPr>
            <p:ph type="ctrTitle"/>
          </p:nvPr>
        </p:nvSpPr>
        <p:spPr>
          <a:xfrm>
            <a:off x="816102" y="816102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4" showMasterSp="0">
  <p:cSld name="Title Slide 4">
    <p:bg>
      <p:bgPr>
        <a:solidFill>
          <a:schemeClr val="dk1"/>
        </a:solidFill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6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56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8" name="Google Shape;428;p56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9" name="Google Shape;429;p56"/>
          <p:cNvCxnSpPr/>
          <p:nvPr/>
        </p:nvCxnSpPr>
        <p:spPr>
          <a:xfrm>
            <a:off x="8540854" y="4312445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30" name="Google Shape;430;p56"/>
          <p:cNvCxnSpPr/>
          <p:nvPr/>
        </p:nvCxnSpPr>
        <p:spPr>
          <a:xfrm>
            <a:off x="8540854" y="4312445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31" name="Google Shape;431;p56"/>
          <p:cNvSpPr txBox="1"/>
          <p:nvPr>
            <p:ph idx="1" type="subTitle"/>
          </p:nvPr>
        </p:nvSpPr>
        <p:spPr>
          <a:xfrm>
            <a:off x="884682" y="4005072"/>
            <a:ext cx="74478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32" name="Google Shape;432;p56"/>
          <p:cNvSpPr txBox="1"/>
          <p:nvPr>
            <p:ph type="ctrTitle"/>
          </p:nvPr>
        </p:nvSpPr>
        <p:spPr>
          <a:xfrm>
            <a:off x="61722" y="48006"/>
            <a:ext cx="9011400" cy="3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Font typeface="Arial"/>
              <a:buNone/>
              <a:defRPr sz="86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57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5" name="Google Shape;435;p57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57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7" name="Google Shape;437;p57"/>
          <p:cNvSpPr txBox="1"/>
          <p:nvPr>
            <p:ph idx="1" type="body"/>
          </p:nvPr>
        </p:nvSpPr>
        <p:spPr>
          <a:xfrm>
            <a:off x="816102" y="1835834"/>
            <a:ext cx="7442100" cy="28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8" name="Google Shape;438;p57"/>
          <p:cNvSpPr txBox="1"/>
          <p:nvPr>
            <p:ph type="title"/>
          </p:nvPr>
        </p:nvSpPr>
        <p:spPr>
          <a:xfrm>
            <a:off x="816102" y="817684"/>
            <a:ext cx="7442100" cy="9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8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1" name="Google Shape;441;p58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2" name="Google Shape;442;p58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3" name="Google Shape;443;p58"/>
          <p:cNvSpPr txBox="1"/>
          <p:nvPr>
            <p:ph idx="1" type="body"/>
          </p:nvPr>
        </p:nvSpPr>
        <p:spPr>
          <a:xfrm>
            <a:off x="818204" y="3429000"/>
            <a:ext cx="69543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44" name="Google Shape;444;p58"/>
          <p:cNvSpPr txBox="1"/>
          <p:nvPr>
            <p:ph type="title"/>
          </p:nvPr>
        </p:nvSpPr>
        <p:spPr>
          <a:xfrm>
            <a:off x="818205" y="824345"/>
            <a:ext cx="6954300" cy="26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9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7" name="Google Shape;447;p59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8" name="Google Shape;448;p59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9" name="Google Shape;449;p59"/>
          <p:cNvSpPr txBox="1"/>
          <p:nvPr>
            <p:ph idx="1" type="body"/>
          </p:nvPr>
        </p:nvSpPr>
        <p:spPr>
          <a:xfrm>
            <a:off x="811639" y="1830426"/>
            <a:ext cx="3631200" cy="28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50" name="Google Shape;450;p59"/>
          <p:cNvSpPr txBox="1"/>
          <p:nvPr>
            <p:ph idx="2" type="body"/>
          </p:nvPr>
        </p:nvSpPr>
        <p:spPr>
          <a:xfrm>
            <a:off x="4629150" y="1830426"/>
            <a:ext cx="3604500" cy="28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51" name="Google Shape;451;p59"/>
          <p:cNvSpPr txBox="1"/>
          <p:nvPr>
            <p:ph type="title"/>
          </p:nvPr>
        </p:nvSpPr>
        <p:spPr>
          <a:xfrm>
            <a:off x="816102" y="816102"/>
            <a:ext cx="7417500" cy="9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0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4" name="Google Shape;454;p60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5" name="Google Shape;455;p60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6" name="Google Shape;456;p60"/>
          <p:cNvSpPr txBox="1"/>
          <p:nvPr>
            <p:ph idx="1" type="body"/>
          </p:nvPr>
        </p:nvSpPr>
        <p:spPr>
          <a:xfrm>
            <a:off x="819066" y="2119343"/>
            <a:ext cx="3612300" cy="25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57" name="Google Shape;457;p60"/>
          <p:cNvSpPr txBox="1"/>
          <p:nvPr>
            <p:ph idx="2" type="body"/>
          </p:nvPr>
        </p:nvSpPr>
        <p:spPr>
          <a:xfrm>
            <a:off x="4661612" y="2119343"/>
            <a:ext cx="3618600" cy="25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58" name="Google Shape;458;p60"/>
          <p:cNvSpPr txBox="1"/>
          <p:nvPr>
            <p:ph idx="3" type="body"/>
          </p:nvPr>
        </p:nvSpPr>
        <p:spPr>
          <a:xfrm>
            <a:off x="4661612" y="1442393"/>
            <a:ext cx="36186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 cap="none"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59" name="Google Shape;459;p60"/>
          <p:cNvSpPr txBox="1"/>
          <p:nvPr>
            <p:ph idx="4" type="body"/>
          </p:nvPr>
        </p:nvSpPr>
        <p:spPr>
          <a:xfrm>
            <a:off x="819066" y="1442393"/>
            <a:ext cx="36123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 cap="none"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60" name="Google Shape;460;p60"/>
          <p:cNvSpPr txBox="1"/>
          <p:nvPr>
            <p:ph type="title"/>
          </p:nvPr>
        </p:nvSpPr>
        <p:spPr>
          <a:xfrm>
            <a:off x="818205" y="813250"/>
            <a:ext cx="74622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3" name="Google Shape;463;p61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4" name="Google Shape;464;p61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5" name="Google Shape;465;p61"/>
          <p:cNvSpPr txBox="1"/>
          <p:nvPr>
            <p:ph type="title"/>
          </p:nvPr>
        </p:nvSpPr>
        <p:spPr>
          <a:xfrm>
            <a:off x="816102" y="817684"/>
            <a:ext cx="7442100" cy="9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3">
  <p:cSld name="BLANK_3_1">
    <p:bg>
      <p:bgPr>
        <a:solidFill>
          <a:schemeClr val="accent3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3186050" y="288625"/>
            <a:ext cx="5670900" cy="292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" name="Google Shape;45;p7"/>
          <p:cNvSpPr/>
          <p:nvPr/>
        </p:nvSpPr>
        <p:spPr>
          <a:xfrm>
            <a:off x="3499026" y="558338"/>
            <a:ext cx="5044948" cy="2389773"/>
          </a:xfrm>
          <a:custGeom>
            <a:rect b="b" l="l" r="r" t="t"/>
            <a:pathLst>
              <a:path extrusionOk="0" h="22601" w="47712">
                <a:moveTo>
                  <a:pt x="36474" y="1"/>
                </a:moveTo>
                <a:lnTo>
                  <a:pt x="32896" y="3516"/>
                </a:lnTo>
                <a:lnTo>
                  <a:pt x="38106" y="8789"/>
                </a:lnTo>
                <a:lnTo>
                  <a:pt x="1" y="8789"/>
                </a:lnTo>
                <a:lnTo>
                  <a:pt x="1" y="13812"/>
                </a:lnTo>
                <a:lnTo>
                  <a:pt x="38106" y="13812"/>
                </a:lnTo>
                <a:lnTo>
                  <a:pt x="32833" y="19085"/>
                </a:lnTo>
                <a:lnTo>
                  <a:pt x="36411" y="22600"/>
                </a:lnTo>
                <a:lnTo>
                  <a:pt x="47711" y="11300"/>
                </a:lnTo>
                <a:lnTo>
                  <a:pt x="3647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" name="Google Shape;46;p7"/>
          <p:cNvSpPr txBox="1"/>
          <p:nvPr>
            <p:ph type="title"/>
          </p:nvPr>
        </p:nvSpPr>
        <p:spPr>
          <a:xfrm>
            <a:off x="283850" y="474875"/>
            <a:ext cx="2773200" cy="15852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rm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284850" y="3602000"/>
            <a:ext cx="2773200" cy="80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2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8" name="Google Shape;468;p62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9" name="Google Shape;469;p62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 1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63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2" name="Google Shape;472;p63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3" name="Google Shape;473;p63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4" name="Google Shape;474;p63"/>
          <p:cNvSpPr txBox="1"/>
          <p:nvPr>
            <p:ph idx="1" type="subTitle"/>
          </p:nvPr>
        </p:nvSpPr>
        <p:spPr>
          <a:xfrm>
            <a:off x="816102" y="3566160"/>
            <a:ext cx="4991700" cy="11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75" name="Google Shape;475;p63"/>
          <p:cNvSpPr txBox="1"/>
          <p:nvPr>
            <p:ph type="ctrTitle"/>
          </p:nvPr>
        </p:nvSpPr>
        <p:spPr>
          <a:xfrm>
            <a:off x="816102" y="816102"/>
            <a:ext cx="5609100" cy="27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  <a:defRPr sz="5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 showMasterSp="0">
  <p:cSld name="Title 2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7" name="Google Shape;477;p64"/>
          <p:cNvCxnSpPr/>
          <p:nvPr/>
        </p:nvCxnSpPr>
        <p:spPr>
          <a:xfrm>
            <a:off x="-4970" y="372409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78" name="Google Shape;478;p64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9" name="Google Shape;479;p64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0" name="Google Shape;480;p64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81" name="Google Shape;481;p64"/>
          <p:cNvCxnSpPr/>
          <p:nvPr/>
        </p:nvCxnSpPr>
        <p:spPr>
          <a:xfrm>
            <a:off x="-4970" y="372409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82" name="Google Shape;482;p64"/>
          <p:cNvSpPr txBox="1"/>
          <p:nvPr>
            <p:ph idx="1" type="subTitle"/>
          </p:nvPr>
        </p:nvSpPr>
        <p:spPr>
          <a:xfrm>
            <a:off x="816102" y="3977640"/>
            <a:ext cx="5531700" cy="7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83" name="Google Shape;483;p64"/>
          <p:cNvSpPr txBox="1"/>
          <p:nvPr>
            <p:ph type="ctrTitle"/>
          </p:nvPr>
        </p:nvSpPr>
        <p:spPr>
          <a:xfrm>
            <a:off x="816102" y="1267034"/>
            <a:ext cx="5907300" cy="2694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  <a:defRPr sz="50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3" showMasterSp="0">
  <p:cSld name="Title 3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5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6" name="Google Shape;486;p65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7" name="Google Shape;487;p65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88" name="Google Shape;488;p65"/>
          <p:cNvCxnSpPr/>
          <p:nvPr/>
        </p:nvCxnSpPr>
        <p:spPr>
          <a:xfrm>
            <a:off x="8540854" y="428646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89" name="Google Shape;489;p65"/>
          <p:cNvCxnSpPr/>
          <p:nvPr/>
        </p:nvCxnSpPr>
        <p:spPr>
          <a:xfrm>
            <a:off x="8540854" y="428646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90" name="Google Shape;490;p65"/>
          <p:cNvSpPr txBox="1"/>
          <p:nvPr>
            <p:ph idx="1" type="subTitle"/>
          </p:nvPr>
        </p:nvSpPr>
        <p:spPr>
          <a:xfrm>
            <a:off x="2635466" y="3346914"/>
            <a:ext cx="5691000" cy="10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91" name="Google Shape;491;p65"/>
          <p:cNvSpPr txBox="1"/>
          <p:nvPr>
            <p:ph type="ctrTitle"/>
          </p:nvPr>
        </p:nvSpPr>
        <p:spPr>
          <a:xfrm>
            <a:off x="61722" y="48006"/>
            <a:ext cx="6172200" cy="19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  <a:defRPr sz="5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Photo 1">
  <p:cSld name="Title, Photo 1"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66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4" name="Google Shape;494;p66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5" name="Google Shape;495;p66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96" name="Google Shape;496;p66"/>
          <p:cNvCxnSpPr/>
          <p:nvPr/>
        </p:nvCxnSpPr>
        <p:spPr>
          <a:xfrm>
            <a:off x="0" y="428646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97" name="Google Shape;497;p66"/>
          <p:cNvCxnSpPr/>
          <p:nvPr/>
        </p:nvCxnSpPr>
        <p:spPr>
          <a:xfrm>
            <a:off x="0" y="428646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98" name="Google Shape;498;p66"/>
          <p:cNvPicPr preferRelativeResize="0"/>
          <p:nvPr>
            <p:ph idx="2" type="pic"/>
          </p:nvPr>
        </p:nvPicPr>
        <p:blipFill/>
        <p:spPr>
          <a:xfrm>
            <a:off x="0" y="0"/>
            <a:ext cx="9144000" cy="37398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499" name="Google Shape;499;p66"/>
          <p:cNvSpPr txBox="1"/>
          <p:nvPr>
            <p:ph idx="1" type="subTitle"/>
          </p:nvPr>
        </p:nvSpPr>
        <p:spPr>
          <a:xfrm>
            <a:off x="816102" y="4479472"/>
            <a:ext cx="8126400" cy="3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00" name="Google Shape;500;p66"/>
          <p:cNvSpPr txBox="1"/>
          <p:nvPr>
            <p:ph type="ctrTitle"/>
          </p:nvPr>
        </p:nvSpPr>
        <p:spPr>
          <a:xfrm>
            <a:off x="816102" y="3874334"/>
            <a:ext cx="8126400" cy="589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hoto 2" showMasterSp="0">
  <p:cSld name="Title Photo 2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/>
          <p:nvPr>
            <p:ph idx="10" type="dt"/>
          </p:nvPr>
        </p:nvSpPr>
        <p:spPr>
          <a:xfrm>
            <a:off x="5212080" y="4839752"/>
            <a:ext cx="1280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3" name="Google Shape;503;p67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4" name="Google Shape;504;p67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05" name="Google Shape;505;p67"/>
          <p:cNvCxnSpPr/>
          <p:nvPr/>
        </p:nvCxnSpPr>
        <p:spPr>
          <a:xfrm>
            <a:off x="8540854" y="428646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06" name="Google Shape;506;p67"/>
          <p:cNvCxnSpPr/>
          <p:nvPr/>
        </p:nvCxnSpPr>
        <p:spPr>
          <a:xfrm>
            <a:off x="8540854" y="428646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07" name="Google Shape;507;p67"/>
          <p:cNvPicPr preferRelativeResize="0"/>
          <p:nvPr>
            <p:ph idx="2" type="pic"/>
          </p:nvPr>
        </p:nvPicPr>
        <p:blipFill/>
        <p:spPr>
          <a:xfrm>
            <a:off x="0" y="0"/>
            <a:ext cx="49386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08" name="Google Shape;508;p67"/>
          <p:cNvSpPr txBox="1"/>
          <p:nvPr>
            <p:ph idx="1" type="subTitle"/>
          </p:nvPr>
        </p:nvSpPr>
        <p:spPr>
          <a:xfrm>
            <a:off x="5212079" y="3497580"/>
            <a:ext cx="3109800" cy="888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09" name="Google Shape;509;p67"/>
          <p:cNvSpPr txBox="1"/>
          <p:nvPr>
            <p:ph type="ctrTitle"/>
          </p:nvPr>
        </p:nvSpPr>
        <p:spPr>
          <a:xfrm>
            <a:off x="5212079" y="816102"/>
            <a:ext cx="3109800" cy="2606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  <a:defRPr sz="41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hoto 3">
  <p:cSld name="Title Photo 3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8"/>
          <p:cNvSpPr txBox="1"/>
          <p:nvPr>
            <p:ph idx="10" type="dt"/>
          </p:nvPr>
        </p:nvSpPr>
        <p:spPr>
          <a:xfrm>
            <a:off x="102870" y="4839752"/>
            <a:ext cx="1463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2" name="Google Shape;512;p68"/>
          <p:cNvSpPr txBox="1"/>
          <p:nvPr>
            <p:ph idx="11" type="ftr"/>
          </p:nvPr>
        </p:nvSpPr>
        <p:spPr>
          <a:xfrm>
            <a:off x="1566703" y="4839752"/>
            <a:ext cx="2104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3" name="Google Shape;513;p68"/>
          <p:cNvSpPr txBox="1"/>
          <p:nvPr>
            <p:ph idx="12" type="sldNum"/>
          </p:nvPr>
        </p:nvSpPr>
        <p:spPr>
          <a:xfrm>
            <a:off x="3633434" y="4839752"/>
            <a:ext cx="32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4" name="Google Shape;514;p68"/>
          <p:cNvPicPr preferRelativeResize="0"/>
          <p:nvPr>
            <p:ph idx="2" type="pic"/>
          </p:nvPr>
        </p:nvPicPr>
        <p:blipFill/>
        <p:spPr>
          <a:xfrm>
            <a:off x="4197096" y="0"/>
            <a:ext cx="49470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15" name="Google Shape;515;p68"/>
          <p:cNvSpPr txBox="1"/>
          <p:nvPr>
            <p:ph idx="1" type="subTitle"/>
          </p:nvPr>
        </p:nvSpPr>
        <p:spPr>
          <a:xfrm>
            <a:off x="816102" y="3655314"/>
            <a:ext cx="31548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16" name="Google Shape;516;p68"/>
          <p:cNvSpPr txBox="1"/>
          <p:nvPr>
            <p:ph type="ctrTitle"/>
          </p:nvPr>
        </p:nvSpPr>
        <p:spPr>
          <a:xfrm>
            <a:off x="816102" y="816102"/>
            <a:ext cx="3154800" cy="28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  <a:defRPr sz="41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">
    <p:bg>
      <p:bgPr>
        <a:solidFill>
          <a:schemeClr val="dk1"/>
        </a:solidFill>
      </p:bgPr>
    </p:bg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9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9" name="Google Shape;519;p69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0" name="Google Shape;520;p69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1" name="Google Shape;521;p69"/>
          <p:cNvSpPr txBox="1"/>
          <p:nvPr>
            <p:ph idx="1" type="subTitle"/>
          </p:nvPr>
        </p:nvSpPr>
        <p:spPr>
          <a:xfrm>
            <a:off x="816102" y="761238"/>
            <a:ext cx="5829300" cy="4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22" name="Google Shape;522;p69"/>
          <p:cNvSpPr txBox="1"/>
          <p:nvPr>
            <p:ph type="ctrTitle"/>
          </p:nvPr>
        </p:nvSpPr>
        <p:spPr>
          <a:xfrm>
            <a:off x="816102" y="1248156"/>
            <a:ext cx="7927800" cy="347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70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5" name="Google Shape;525;p70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6" name="Google Shape;526;p70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7" name="Google Shape;527;p70"/>
          <p:cNvSpPr txBox="1"/>
          <p:nvPr>
            <p:ph idx="1" type="body"/>
          </p:nvPr>
        </p:nvSpPr>
        <p:spPr>
          <a:xfrm>
            <a:off x="816102" y="1988820"/>
            <a:ext cx="63507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TR"/>
              <a:buChar char="-"/>
              <a:defRPr sz="1500"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 sz="1400"/>
            </a:lvl2pPr>
            <a:lvl3pPr indent="-3048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  <a:defRPr sz="1200"/>
            </a:lvl3pPr>
            <a:lvl4pPr indent="-29845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  <a:defRPr sz="1100"/>
            </a:lvl4pPr>
            <a:lvl5pPr indent="-28575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-"/>
              <a:defRPr sz="9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28" name="Google Shape;528;p70"/>
          <p:cNvSpPr txBox="1"/>
          <p:nvPr>
            <p:ph type="title"/>
          </p:nvPr>
        </p:nvSpPr>
        <p:spPr>
          <a:xfrm>
            <a:off x="816102" y="816102"/>
            <a:ext cx="6350700" cy="11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1 (Max)" showMasterSp="0">
  <p:cSld name="Title, Content 1 (Max)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71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1" name="Google Shape;531;p71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2" name="Google Shape;532;p71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3" name="Google Shape;533;p71"/>
          <p:cNvSpPr txBox="1"/>
          <p:nvPr>
            <p:ph idx="1" type="body"/>
          </p:nvPr>
        </p:nvSpPr>
        <p:spPr>
          <a:xfrm>
            <a:off x="816102" y="1097280"/>
            <a:ext cx="8092500" cy="36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34" name="Google Shape;534;p71"/>
          <p:cNvSpPr txBox="1"/>
          <p:nvPr>
            <p:ph type="title"/>
          </p:nvPr>
        </p:nvSpPr>
        <p:spPr>
          <a:xfrm>
            <a:off x="816102" y="411480"/>
            <a:ext cx="80925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535" name="Google Shape;535;p71"/>
          <p:cNvCxnSpPr/>
          <p:nvPr/>
        </p:nvCxnSpPr>
        <p:spPr>
          <a:xfrm>
            <a:off x="0" y="49777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4">
  <p:cSld name="BLANK_3_1_1">
    <p:bg>
      <p:bgPr>
        <a:solidFill>
          <a:schemeClr val="accen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283850" y="474875"/>
            <a:ext cx="2773200" cy="15852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rm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9pPr>
          </a:lstStyle>
          <a:p/>
        </p:txBody>
      </p:sp>
      <p:sp>
        <p:nvSpPr>
          <p:cNvPr id="53" name="Google Shape;53;p8"/>
          <p:cNvSpPr txBox="1"/>
          <p:nvPr>
            <p:ph idx="1" type="subTitle"/>
          </p:nvPr>
        </p:nvSpPr>
        <p:spPr>
          <a:xfrm>
            <a:off x="284850" y="3602000"/>
            <a:ext cx="2773200" cy="80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8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/>
          <p:nvPr>
            <p:ph idx="4" type="pic"/>
          </p:nvPr>
        </p:nvSpPr>
        <p:spPr>
          <a:xfrm>
            <a:off x="3185700" y="291263"/>
            <a:ext cx="5671200" cy="4387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nly (Max)" showMasterSp="0">
  <p:cSld name="Content Only (Max)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72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8" name="Google Shape;538;p72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9" name="Google Shape;539;p72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0" name="Google Shape;540;p72"/>
          <p:cNvSpPr txBox="1"/>
          <p:nvPr>
            <p:ph idx="1" type="body"/>
          </p:nvPr>
        </p:nvSpPr>
        <p:spPr>
          <a:xfrm>
            <a:off x="102869" y="275318"/>
            <a:ext cx="89433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41" name="Google Shape;541;p72"/>
          <p:cNvSpPr txBox="1"/>
          <p:nvPr>
            <p:ph type="title"/>
          </p:nvPr>
        </p:nvSpPr>
        <p:spPr>
          <a:xfrm>
            <a:off x="630936" y="-994410"/>
            <a:ext cx="7886700" cy="99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1">
  <p:cSld name="Title, Content 1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73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4" name="Google Shape;544;p73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5" name="Google Shape;545;p73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6" name="Google Shape;546;p73"/>
          <p:cNvSpPr txBox="1"/>
          <p:nvPr>
            <p:ph idx="1" type="body"/>
          </p:nvPr>
        </p:nvSpPr>
        <p:spPr>
          <a:xfrm>
            <a:off x="816102" y="1835834"/>
            <a:ext cx="7442100" cy="28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47" name="Google Shape;547;p73"/>
          <p:cNvSpPr txBox="1"/>
          <p:nvPr>
            <p:ph type="title"/>
          </p:nvPr>
        </p:nvSpPr>
        <p:spPr>
          <a:xfrm>
            <a:off x="816102" y="817684"/>
            <a:ext cx="7442100" cy="9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2">
  <p:cSld name="Title, Content 2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74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0" name="Google Shape;550;p74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1" name="Google Shape;551;p74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2" name="Google Shape;552;p74"/>
          <p:cNvSpPr txBox="1"/>
          <p:nvPr>
            <p:ph idx="1" type="body"/>
          </p:nvPr>
        </p:nvSpPr>
        <p:spPr>
          <a:xfrm>
            <a:off x="4705350" y="816102"/>
            <a:ext cx="3243900" cy="18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53" name="Google Shape;553;p74"/>
          <p:cNvSpPr txBox="1"/>
          <p:nvPr>
            <p:ph type="title"/>
          </p:nvPr>
        </p:nvSpPr>
        <p:spPr>
          <a:xfrm>
            <a:off x="816102" y="816102"/>
            <a:ext cx="3243900" cy="18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3">
  <p:cSld name="Title, Content 3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75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6" name="Google Shape;556;p75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7" name="Google Shape;557;p75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8" name="Google Shape;558;p75"/>
          <p:cNvSpPr txBox="1"/>
          <p:nvPr>
            <p:ph idx="1" type="body"/>
          </p:nvPr>
        </p:nvSpPr>
        <p:spPr>
          <a:xfrm>
            <a:off x="4139804" y="816102"/>
            <a:ext cx="37170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59" name="Google Shape;559;p75"/>
          <p:cNvSpPr txBox="1"/>
          <p:nvPr>
            <p:ph type="title"/>
          </p:nvPr>
        </p:nvSpPr>
        <p:spPr>
          <a:xfrm>
            <a:off x="816102" y="816102"/>
            <a:ext cx="2859900" cy="26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4">
  <p:cSld name="Title, Content 4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76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2" name="Google Shape;562;p76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3" name="Google Shape;563;p76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4" name="Google Shape;564;p76"/>
          <p:cNvSpPr txBox="1"/>
          <p:nvPr>
            <p:ph idx="1" type="body"/>
          </p:nvPr>
        </p:nvSpPr>
        <p:spPr>
          <a:xfrm>
            <a:off x="4139804" y="816102"/>
            <a:ext cx="4261200" cy="3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65" name="Google Shape;565;p76"/>
          <p:cNvSpPr txBox="1"/>
          <p:nvPr>
            <p:ph type="title"/>
          </p:nvPr>
        </p:nvSpPr>
        <p:spPr>
          <a:xfrm>
            <a:off x="816102" y="816102"/>
            <a:ext cx="3109200" cy="3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5">
  <p:cSld name="Title, Content 5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77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8" name="Google Shape;568;p77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9" name="Google Shape;569;p77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0" name="Google Shape;570;p77"/>
          <p:cNvSpPr txBox="1"/>
          <p:nvPr>
            <p:ph idx="1" type="body"/>
          </p:nvPr>
        </p:nvSpPr>
        <p:spPr>
          <a:xfrm>
            <a:off x="4142185" y="816102"/>
            <a:ext cx="4619700" cy="40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71" name="Google Shape;571;p77"/>
          <p:cNvSpPr txBox="1"/>
          <p:nvPr>
            <p:ph type="title"/>
          </p:nvPr>
        </p:nvSpPr>
        <p:spPr>
          <a:xfrm>
            <a:off x="816102" y="816102"/>
            <a:ext cx="3106800" cy="37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" showMasterSp="0">
  <p:cSld name="Content Photo 1"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78"/>
          <p:cNvSpPr txBox="1"/>
          <p:nvPr>
            <p:ph idx="10" type="dt"/>
          </p:nvPr>
        </p:nvSpPr>
        <p:spPr>
          <a:xfrm>
            <a:off x="4154203" y="4839752"/>
            <a:ext cx="250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4" name="Google Shape;574;p78"/>
          <p:cNvSpPr txBox="1"/>
          <p:nvPr>
            <p:ph idx="11" type="ftr"/>
          </p:nvPr>
        </p:nvSpPr>
        <p:spPr>
          <a:xfrm>
            <a:off x="818205" y="4792266"/>
            <a:ext cx="260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5" name="Google Shape;575;p78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76" name="Google Shape;576;p78"/>
          <p:cNvCxnSpPr/>
          <p:nvPr/>
        </p:nvCxnSpPr>
        <p:spPr>
          <a:xfrm>
            <a:off x="8540854" y="484332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77" name="Google Shape;577;p78"/>
          <p:cNvCxnSpPr/>
          <p:nvPr/>
        </p:nvCxnSpPr>
        <p:spPr>
          <a:xfrm>
            <a:off x="8540854" y="484332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78" name="Google Shape;578;p78"/>
          <p:cNvPicPr preferRelativeResize="0"/>
          <p:nvPr>
            <p:ph idx="2" type="pic"/>
          </p:nvPr>
        </p:nvPicPr>
        <p:blipFill/>
        <p:spPr>
          <a:xfrm>
            <a:off x="0" y="1"/>
            <a:ext cx="35955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79" name="Google Shape;579;p78"/>
          <p:cNvSpPr txBox="1"/>
          <p:nvPr>
            <p:ph idx="1" type="body"/>
          </p:nvPr>
        </p:nvSpPr>
        <p:spPr>
          <a:xfrm>
            <a:off x="3909060" y="1371600"/>
            <a:ext cx="4553700" cy="33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80" name="Google Shape;580;p78"/>
          <p:cNvSpPr txBox="1"/>
          <p:nvPr>
            <p:ph type="title"/>
          </p:nvPr>
        </p:nvSpPr>
        <p:spPr>
          <a:xfrm>
            <a:off x="3909060" y="411480"/>
            <a:ext cx="4569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2" showMasterSp="0">
  <p:cSld name="Content Photo 2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79"/>
          <p:cNvSpPr txBox="1"/>
          <p:nvPr>
            <p:ph idx="10" type="dt"/>
          </p:nvPr>
        </p:nvSpPr>
        <p:spPr>
          <a:xfrm>
            <a:off x="816102" y="4792266"/>
            <a:ext cx="685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3" name="Google Shape;583;p79"/>
          <p:cNvSpPr txBox="1"/>
          <p:nvPr>
            <p:ph idx="11" type="ftr"/>
          </p:nvPr>
        </p:nvSpPr>
        <p:spPr>
          <a:xfrm>
            <a:off x="2962943" y="4839752"/>
            <a:ext cx="2104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4" name="Google Shape;584;p79"/>
          <p:cNvSpPr txBox="1"/>
          <p:nvPr>
            <p:ph idx="12" type="sldNum"/>
          </p:nvPr>
        </p:nvSpPr>
        <p:spPr>
          <a:xfrm>
            <a:off x="5029674" y="4839752"/>
            <a:ext cx="32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85" name="Google Shape;585;p79"/>
          <p:cNvCxnSpPr/>
          <p:nvPr/>
        </p:nvCxnSpPr>
        <p:spPr>
          <a:xfrm>
            <a:off x="0" y="484332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86" name="Google Shape;586;p79"/>
          <p:cNvCxnSpPr/>
          <p:nvPr/>
        </p:nvCxnSpPr>
        <p:spPr>
          <a:xfrm>
            <a:off x="0" y="484332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87" name="Google Shape;587;p79"/>
          <p:cNvPicPr preferRelativeResize="0"/>
          <p:nvPr>
            <p:ph idx="2" type="pic"/>
          </p:nvPr>
        </p:nvPicPr>
        <p:blipFill/>
        <p:spPr>
          <a:xfrm>
            <a:off x="5550408" y="0"/>
            <a:ext cx="35937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129" r="0" t="0"/>
            </a:stretch>
          </a:blipFill>
          <a:ln>
            <a:noFill/>
          </a:ln>
        </p:spPr>
      </p:pic>
      <p:sp>
        <p:nvSpPr>
          <p:cNvPr id="588" name="Google Shape;588;p79"/>
          <p:cNvSpPr txBox="1"/>
          <p:nvPr>
            <p:ph idx="1" type="body"/>
          </p:nvPr>
        </p:nvSpPr>
        <p:spPr>
          <a:xfrm>
            <a:off x="816102" y="1371600"/>
            <a:ext cx="4526400" cy="33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89" name="Google Shape;589;p79"/>
          <p:cNvSpPr txBox="1"/>
          <p:nvPr>
            <p:ph type="title"/>
          </p:nvPr>
        </p:nvSpPr>
        <p:spPr>
          <a:xfrm>
            <a:off x="816102" y="411480"/>
            <a:ext cx="4526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3" showMasterSp="0">
  <p:cSld name="Content Photo 3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80"/>
          <p:cNvSpPr txBox="1"/>
          <p:nvPr>
            <p:ph idx="10" type="dt"/>
          </p:nvPr>
        </p:nvSpPr>
        <p:spPr>
          <a:xfrm>
            <a:off x="3559302" y="4839752"/>
            <a:ext cx="2620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2" name="Google Shape;592;p80"/>
          <p:cNvSpPr txBox="1"/>
          <p:nvPr>
            <p:ph idx="11" type="ftr"/>
          </p:nvPr>
        </p:nvSpPr>
        <p:spPr>
          <a:xfrm>
            <a:off x="818205" y="4792266"/>
            <a:ext cx="198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3" name="Google Shape;593;p80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94" name="Google Shape;594;p80"/>
          <p:cNvCxnSpPr/>
          <p:nvPr/>
        </p:nvCxnSpPr>
        <p:spPr>
          <a:xfrm>
            <a:off x="8540854" y="484332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95" name="Google Shape;595;p80"/>
          <p:cNvCxnSpPr/>
          <p:nvPr/>
        </p:nvCxnSpPr>
        <p:spPr>
          <a:xfrm>
            <a:off x="8540854" y="484332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96" name="Google Shape;596;p80"/>
          <p:cNvPicPr preferRelativeResize="0"/>
          <p:nvPr>
            <p:ph idx="2" type="pic"/>
          </p:nvPr>
        </p:nvPicPr>
        <p:blipFill/>
        <p:spPr>
          <a:xfrm>
            <a:off x="0" y="1"/>
            <a:ext cx="30174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97" name="Google Shape;597;p80"/>
          <p:cNvSpPr txBox="1"/>
          <p:nvPr>
            <p:ph idx="1" type="body"/>
          </p:nvPr>
        </p:nvSpPr>
        <p:spPr>
          <a:xfrm>
            <a:off x="3360420" y="1165860"/>
            <a:ext cx="5143500" cy="36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98" name="Google Shape;598;p80"/>
          <p:cNvSpPr txBox="1"/>
          <p:nvPr>
            <p:ph type="title"/>
          </p:nvPr>
        </p:nvSpPr>
        <p:spPr>
          <a:xfrm>
            <a:off x="3360420" y="411480"/>
            <a:ext cx="51435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4" showMasterSp="0">
  <p:cSld name="Content Photo 4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81"/>
          <p:cNvSpPr txBox="1"/>
          <p:nvPr>
            <p:ph idx="10" type="dt"/>
          </p:nvPr>
        </p:nvSpPr>
        <p:spPr>
          <a:xfrm>
            <a:off x="816102" y="47937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1" name="Google Shape;601;p81"/>
          <p:cNvSpPr txBox="1"/>
          <p:nvPr>
            <p:ph idx="11" type="ftr"/>
          </p:nvPr>
        </p:nvSpPr>
        <p:spPr>
          <a:xfrm>
            <a:off x="3214349" y="4839752"/>
            <a:ext cx="2104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2" name="Google Shape;602;p81"/>
          <p:cNvSpPr txBox="1"/>
          <p:nvPr>
            <p:ph idx="12" type="sldNum"/>
          </p:nvPr>
        </p:nvSpPr>
        <p:spPr>
          <a:xfrm>
            <a:off x="5281080" y="4839752"/>
            <a:ext cx="32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03" name="Google Shape;603;p81"/>
          <p:cNvCxnSpPr/>
          <p:nvPr/>
        </p:nvCxnSpPr>
        <p:spPr>
          <a:xfrm>
            <a:off x="0" y="484332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04" name="Google Shape;604;p81"/>
          <p:cNvPicPr preferRelativeResize="0"/>
          <p:nvPr>
            <p:ph idx="2" type="pic"/>
          </p:nvPr>
        </p:nvPicPr>
        <p:blipFill/>
        <p:spPr>
          <a:xfrm>
            <a:off x="6068799" y="0"/>
            <a:ext cx="30753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05" name="Google Shape;605;p81"/>
          <p:cNvSpPr txBox="1"/>
          <p:nvPr>
            <p:ph idx="1" type="body"/>
          </p:nvPr>
        </p:nvSpPr>
        <p:spPr>
          <a:xfrm>
            <a:off x="816102" y="1165860"/>
            <a:ext cx="4800600" cy="3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06" name="Google Shape;606;p81"/>
          <p:cNvSpPr txBox="1"/>
          <p:nvPr>
            <p:ph type="title"/>
          </p:nvPr>
        </p:nvSpPr>
        <p:spPr>
          <a:xfrm>
            <a:off x="816102" y="411480"/>
            <a:ext cx="48006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2">
  <p:cSld name="BLANK_1_1_1_1_1_1_1_1_1_1_2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9"/>
          <p:cNvSpPr txBox="1"/>
          <p:nvPr>
            <p:ph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2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6" showMasterSp="0">
  <p:cSld name="Content Photo 6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82"/>
          <p:cNvSpPr txBox="1"/>
          <p:nvPr>
            <p:ph idx="10" type="dt"/>
          </p:nvPr>
        </p:nvSpPr>
        <p:spPr>
          <a:xfrm>
            <a:off x="816102" y="4839752"/>
            <a:ext cx="754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9" name="Google Shape;609;p82"/>
          <p:cNvSpPr txBox="1"/>
          <p:nvPr>
            <p:ph idx="11" type="ftr"/>
          </p:nvPr>
        </p:nvSpPr>
        <p:spPr>
          <a:xfrm>
            <a:off x="1626175" y="4839752"/>
            <a:ext cx="2104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0" name="Google Shape;610;p82"/>
          <p:cNvSpPr txBox="1"/>
          <p:nvPr>
            <p:ph idx="12" type="sldNum"/>
          </p:nvPr>
        </p:nvSpPr>
        <p:spPr>
          <a:xfrm>
            <a:off x="3692906" y="4839752"/>
            <a:ext cx="32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1" name="Google Shape;611;p82"/>
          <p:cNvCxnSpPr/>
          <p:nvPr/>
        </p:nvCxnSpPr>
        <p:spPr>
          <a:xfrm>
            <a:off x="0" y="484332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12" name="Google Shape;612;p82"/>
          <p:cNvPicPr preferRelativeResize="0"/>
          <p:nvPr>
            <p:ph idx="2" type="pic"/>
          </p:nvPr>
        </p:nvPicPr>
        <p:blipFill/>
        <p:spPr>
          <a:xfrm>
            <a:off x="4309110" y="0"/>
            <a:ext cx="48348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13" name="Google Shape;613;p82"/>
          <p:cNvSpPr txBox="1"/>
          <p:nvPr>
            <p:ph idx="1" type="body"/>
          </p:nvPr>
        </p:nvSpPr>
        <p:spPr>
          <a:xfrm>
            <a:off x="816102" y="1659731"/>
            <a:ext cx="3270600" cy="30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14" name="Google Shape;614;p82"/>
          <p:cNvSpPr txBox="1"/>
          <p:nvPr>
            <p:ph type="title"/>
          </p:nvPr>
        </p:nvSpPr>
        <p:spPr>
          <a:xfrm>
            <a:off x="816102" y="411480"/>
            <a:ext cx="327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7" showMasterSp="0">
  <p:cSld name="Content Photo 7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83"/>
          <p:cNvSpPr txBox="1"/>
          <p:nvPr>
            <p:ph idx="10" type="dt"/>
          </p:nvPr>
        </p:nvSpPr>
        <p:spPr>
          <a:xfrm>
            <a:off x="5328368" y="4839752"/>
            <a:ext cx="1329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7" name="Google Shape;617;p83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8" name="Google Shape;618;p83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9" name="Google Shape;619;p83"/>
          <p:cNvCxnSpPr/>
          <p:nvPr/>
        </p:nvCxnSpPr>
        <p:spPr>
          <a:xfrm>
            <a:off x="8540854" y="342900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20" name="Google Shape;620;p83"/>
          <p:cNvPicPr preferRelativeResize="0"/>
          <p:nvPr>
            <p:ph idx="2" type="pic"/>
          </p:nvPr>
        </p:nvPicPr>
        <p:blipFill/>
        <p:spPr>
          <a:xfrm>
            <a:off x="1" y="0"/>
            <a:ext cx="48693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21" name="Google Shape;621;p83"/>
          <p:cNvSpPr txBox="1"/>
          <p:nvPr>
            <p:ph idx="1" type="body"/>
          </p:nvPr>
        </p:nvSpPr>
        <p:spPr>
          <a:xfrm>
            <a:off x="5328666" y="1035558"/>
            <a:ext cx="3384600" cy="3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2" name="Google Shape;622;p83"/>
          <p:cNvSpPr txBox="1"/>
          <p:nvPr>
            <p:ph type="title"/>
          </p:nvPr>
        </p:nvSpPr>
        <p:spPr>
          <a:xfrm>
            <a:off x="5320915" y="240030"/>
            <a:ext cx="33921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8" showMasterSp="0">
  <p:cSld name="Content Photo 8"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84"/>
          <p:cNvSpPr txBox="1"/>
          <p:nvPr>
            <p:ph idx="10" type="dt"/>
          </p:nvPr>
        </p:nvSpPr>
        <p:spPr>
          <a:xfrm>
            <a:off x="816102" y="4839752"/>
            <a:ext cx="754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5" name="Google Shape;625;p84"/>
          <p:cNvSpPr txBox="1"/>
          <p:nvPr>
            <p:ph idx="11" type="ftr"/>
          </p:nvPr>
        </p:nvSpPr>
        <p:spPr>
          <a:xfrm>
            <a:off x="1626175" y="4839752"/>
            <a:ext cx="2104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6" name="Google Shape;626;p84"/>
          <p:cNvSpPr txBox="1"/>
          <p:nvPr>
            <p:ph idx="12" type="sldNum"/>
          </p:nvPr>
        </p:nvSpPr>
        <p:spPr>
          <a:xfrm>
            <a:off x="3692906" y="4839752"/>
            <a:ext cx="32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27" name="Google Shape;627;p84"/>
          <p:cNvCxnSpPr/>
          <p:nvPr/>
        </p:nvCxnSpPr>
        <p:spPr>
          <a:xfrm>
            <a:off x="0" y="342900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28" name="Google Shape;628;p84"/>
          <p:cNvPicPr preferRelativeResize="0"/>
          <p:nvPr>
            <p:ph idx="2" type="pic"/>
          </p:nvPr>
        </p:nvPicPr>
        <p:blipFill/>
        <p:spPr>
          <a:xfrm>
            <a:off x="4438290" y="0"/>
            <a:ext cx="47058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29" name="Google Shape;629;p84"/>
          <p:cNvSpPr txBox="1"/>
          <p:nvPr>
            <p:ph idx="1" type="body"/>
          </p:nvPr>
        </p:nvSpPr>
        <p:spPr>
          <a:xfrm>
            <a:off x="816102" y="1035558"/>
            <a:ext cx="3429000" cy="3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30" name="Google Shape;630;p84"/>
          <p:cNvSpPr txBox="1"/>
          <p:nvPr>
            <p:ph type="title"/>
          </p:nvPr>
        </p:nvSpPr>
        <p:spPr>
          <a:xfrm>
            <a:off x="816102" y="240030"/>
            <a:ext cx="34290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9" showMasterSp="0">
  <p:cSld name="Content Photo 9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85"/>
          <p:cNvSpPr txBox="1"/>
          <p:nvPr>
            <p:ph idx="10" type="dt"/>
          </p:nvPr>
        </p:nvSpPr>
        <p:spPr>
          <a:xfrm>
            <a:off x="6159497" y="4839752"/>
            <a:ext cx="691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3" name="Google Shape;633;p85"/>
          <p:cNvSpPr txBox="1"/>
          <p:nvPr>
            <p:ph idx="11" type="ftr"/>
          </p:nvPr>
        </p:nvSpPr>
        <p:spPr>
          <a:xfrm>
            <a:off x="6851276" y="4839752"/>
            <a:ext cx="1910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4" name="Google Shape;634;p85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5" name="Google Shape;635;p85"/>
          <p:cNvCxnSpPr/>
          <p:nvPr/>
        </p:nvCxnSpPr>
        <p:spPr>
          <a:xfrm>
            <a:off x="8540854" y="484332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36" name="Google Shape;636;p85"/>
          <p:cNvPicPr preferRelativeResize="0"/>
          <p:nvPr>
            <p:ph idx="2" type="pic"/>
          </p:nvPr>
        </p:nvPicPr>
        <p:blipFill/>
        <p:spPr>
          <a:xfrm>
            <a:off x="0" y="0"/>
            <a:ext cx="56880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37" name="Google Shape;637;p85"/>
          <p:cNvSpPr txBox="1"/>
          <p:nvPr>
            <p:ph idx="1" type="body"/>
          </p:nvPr>
        </p:nvSpPr>
        <p:spPr>
          <a:xfrm>
            <a:off x="6159593" y="1659731"/>
            <a:ext cx="2551200" cy="30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38" name="Google Shape;638;p85"/>
          <p:cNvSpPr txBox="1"/>
          <p:nvPr>
            <p:ph type="title"/>
          </p:nvPr>
        </p:nvSpPr>
        <p:spPr>
          <a:xfrm>
            <a:off x="6159497" y="437560"/>
            <a:ext cx="255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0" showMasterSp="0">
  <p:cSld name="Content Photo 10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86"/>
          <p:cNvSpPr txBox="1"/>
          <p:nvPr>
            <p:ph idx="10" type="dt"/>
          </p:nvPr>
        </p:nvSpPr>
        <p:spPr>
          <a:xfrm>
            <a:off x="816102" y="4839752"/>
            <a:ext cx="54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1" name="Google Shape;641;p86"/>
          <p:cNvSpPr txBox="1"/>
          <p:nvPr>
            <p:ph idx="11" type="ftr"/>
          </p:nvPr>
        </p:nvSpPr>
        <p:spPr>
          <a:xfrm>
            <a:off x="1405890" y="4841748"/>
            <a:ext cx="1371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2" name="Google Shape;642;p86"/>
          <p:cNvSpPr txBox="1"/>
          <p:nvPr>
            <p:ph idx="12" type="sldNum"/>
          </p:nvPr>
        </p:nvSpPr>
        <p:spPr>
          <a:xfrm>
            <a:off x="2970320" y="4839752"/>
            <a:ext cx="32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3" name="Google Shape;643;p86"/>
          <p:cNvCxnSpPr/>
          <p:nvPr/>
        </p:nvCxnSpPr>
        <p:spPr>
          <a:xfrm>
            <a:off x="0" y="486918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44" name="Google Shape;644;p86"/>
          <p:cNvPicPr preferRelativeResize="0"/>
          <p:nvPr>
            <p:ph idx="2" type="pic"/>
          </p:nvPr>
        </p:nvPicPr>
        <p:blipFill/>
        <p:spPr>
          <a:xfrm>
            <a:off x="3571335" y="0"/>
            <a:ext cx="55728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45" name="Google Shape;645;p86"/>
          <p:cNvSpPr txBox="1"/>
          <p:nvPr>
            <p:ph idx="1" type="body"/>
          </p:nvPr>
        </p:nvSpPr>
        <p:spPr>
          <a:xfrm>
            <a:off x="816102" y="1659731"/>
            <a:ext cx="2551200" cy="30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46" name="Google Shape;646;p86"/>
          <p:cNvSpPr txBox="1"/>
          <p:nvPr>
            <p:ph type="title"/>
          </p:nvPr>
        </p:nvSpPr>
        <p:spPr>
          <a:xfrm>
            <a:off x="816102" y="437560"/>
            <a:ext cx="255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1" showMasterSp="0">
  <p:cSld name="Content Photo 11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87"/>
          <p:cNvSpPr txBox="1"/>
          <p:nvPr>
            <p:ph idx="10" type="dt"/>
          </p:nvPr>
        </p:nvSpPr>
        <p:spPr>
          <a:xfrm>
            <a:off x="6257327" y="4839752"/>
            <a:ext cx="752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9" name="Google Shape;649;p87"/>
          <p:cNvSpPr txBox="1"/>
          <p:nvPr>
            <p:ph idx="11" type="ftr"/>
          </p:nvPr>
        </p:nvSpPr>
        <p:spPr>
          <a:xfrm>
            <a:off x="7010071" y="4839752"/>
            <a:ext cx="175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0" name="Google Shape;650;p87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1" name="Google Shape;651;p87"/>
          <p:cNvCxnSpPr/>
          <p:nvPr/>
        </p:nvCxnSpPr>
        <p:spPr>
          <a:xfrm>
            <a:off x="8540854" y="896901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52" name="Google Shape;652;p87"/>
          <p:cNvPicPr preferRelativeResize="0"/>
          <p:nvPr>
            <p:ph idx="2" type="pic"/>
          </p:nvPr>
        </p:nvPicPr>
        <p:blipFill/>
        <p:spPr>
          <a:xfrm>
            <a:off x="0" y="0"/>
            <a:ext cx="5835900" cy="51435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53" name="Google Shape;653;p87"/>
          <p:cNvSpPr txBox="1"/>
          <p:nvPr>
            <p:ph idx="1" type="body"/>
          </p:nvPr>
        </p:nvSpPr>
        <p:spPr>
          <a:xfrm>
            <a:off x="6103620" y="2324862"/>
            <a:ext cx="2400300" cy="22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4" name="Google Shape;654;p87"/>
          <p:cNvSpPr txBox="1"/>
          <p:nvPr>
            <p:ph type="title"/>
          </p:nvPr>
        </p:nvSpPr>
        <p:spPr>
          <a:xfrm>
            <a:off x="6103620" y="809244"/>
            <a:ext cx="2400300" cy="14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2" showMasterSp="0">
  <p:cSld name="Content Photo 12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88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7" name="Google Shape;657;p88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8" name="Google Shape;658;p88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9" name="Google Shape;659;p88"/>
          <p:cNvCxnSpPr/>
          <p:nvPr/>
        </p:nvCxnSpPr>
        <p:spPr>
          <a:xfrm>
            <a:off x="0" y="383077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60" name="Google Shape;660;p88"/>
          <p:cNvPicPr preferRelativeResize="0"/>
          <p:nvPr>
            <p:ph idx="2" type="pic"/>
          </p:nvPr>
        </p:nvPicPr>
        <p:blipFill/>
        <p:spPr>
          <a:xfrm>
            <a:off x="-1" y="0"/>
            <a:ext cx="9144000" cy="34764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61" name="Google Shape;661;p88"/>
          <p:cNvSpPr txBox="1"/>
          <p:nvPr>
            <p:ph idx="1" type="body"/>
          </p:nvPr>
        </p:nvSpPr>
        <p:spPr>
          <a:xfrm>
            <a:off x="4011930" y="3759200"/>
            <a:ext cx="4800600" cy="10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/>
            </a:lvl2pPr>
            <a:lvl3pPr indent="-228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/>
            </a:lvl4pPr>
            <a:lvl5pPr indent="-2286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2" name="Google Shape;662;p88"/>
          <p:cNvSpPr txBox="1"/>
          <p:nvPr>
            <p:ph type="title"/>
          </p:nvPr>
        </p:nvSpPr>
        <p:spPr>
          <a:xfrm>
            <a:off x="816102" y="3759201"/>
            <a:ext cx="2805000" cy="10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3" showMasterSp="0">
  <p:cSld name="Content Photo 13"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89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5" name="Google Shape;665;p89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6" name="Google Shape;666;p89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67" name="Google Shape;667;p89"/>
          <p:cNvCxnSpPr/>
          <p:nvPr/>
        </p:nvCxnSpPr>
        <p:spPr>
          <a:xfrm>
            <a:off x="0" y="3191086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68" name="Google Shape;668;p89"/>
          <p:cNvPicPr preferRelativeResize="0"/>
          <p:nvPr>
            <p:ph idx="2" type="pic"/>
          </p:nvPr>
        </p:nvPicPr>
        <p:blipFill/>
        <p:spPr>
          <a:xfrm>
            <a:off x="-1" y="0"/>
            <a:ext cx="9144000" cy="28338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69" name="Google Shape;669;p89"/>
          <p:cNvSpPr txBox="1"/>
          <p:nvPr>
            <p:ph idx="1" type="body"/>
          </p:nvPr>
        </p:nvSpPr>
        <p:spPr>
          <a:xfrm>
            <a:off x="3086100" y="3121738"/>
            <a:ext cx="5829300" cy="16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/>
            </a:lvl1pPr>
            <a:lvl2pPr indent="-3048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/>
            </a:lvl2pPr>
            <a:lvl3pPr indent="-29845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/>
            </a:lvl3pPr>
            <a:lvl4pPr indent="-28575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/>
            </a:lvl4pPr>
            <a:lvl5pPr indent="-2794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70" name="Google Shape;670;p89"/>
          <p:cNvSpPr txBox="1"/>
          <p:nvPr>
            <p:ph type="title"/>
          </p:nvPr>
        </p:nvSpPr>
        <p:spPr>
          <a:xfrm>
            <a:off x="816102" y="3121738"/>
            <a:ext cx="2215200" cy="1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4">
  <p:cSld name="Content Photo 14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90"/>
          <p:cNvSpPr txBox="1"/>
          <p:nvPr>
            <p:ph idx="10" type="dt"/>
          </p:nvPr>
        </p:nvSpPr>
        <p:spPr>
          <a:xfrm>
            <a:off x="102870" y="44834"/>
            <a:ext cx="2620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3" name="Google Shape;673;p90"/>
          <p:cNvSpPr txBox="1"/>
          <p:nvPr>
            <p:ph idx="11" type="ftr"/>
          </p:nvPr>
        </p:nvSpPr>
        <p:spPr>
          <a:xfrm>
            <a:off x="6657391" y="44834"/>
            <a:ext cx="2104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4" name="Google Shape;674;p90"/>
          <p:cNvSpPr txBox="1"/>
          <p:nvPr>
            <p:ph idx="12" type="sldNum"/>
          </p:nvPr>
        </p:nvSpPr>
        <p:spPr>
          <a:xfrm>
            <a:off x="8724122" y="44834"/>
            <a:ext cx="32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5" name="Google Shape;675;p90"/>
          <p:cNvPicPr preferRelativeResize="0"/>
          <p:nvPr>
            <p:ph idx="2" type="pic"/>
          </p:nvPr>
        </p:nvPicPr>
        <p:blipFill/>
        <p:spPr>
          <a:xfrm>
            <a:off x="-1" y="2309798"/>
            <a:ext cx="9144000" cy="28338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76" name="Google Shape;676;p90"/>
          <p:cNvSpPr txBox="1"/>
          <p:nvPr>
            <p:ph idx="1" type="body"/>
          </p:nvPr>
        </p:nvSpPr>
        <p:spPr>
          <a:xfrm>
            <a:off x="2983230" y="816102"/>
            <a:ext cx="5829300" cy="1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/>
            </a:lvl1pPr>
            <a:lvl2pPr indent="-3048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/>
            </a:lvl2pPr>
            <a:lvl3pPr indent="-29845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/>
            </a:lvl3pPr>
            <a:lvl4pPr indent="-28575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/>
            </a:lvl4pPr>
            <a:lvl5pPr indent="-2794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77" name="Google Shape;677;p90"/>
          <p:cNvSpPr txBox="1"/>
          <p:nvPr>
            <p:ph type="title"/>
          </p:nvPr>
        </p:nvSpPr>
        <p:spPr>
          <a:xfrm>
            <a:off x="816102" y="816102"/>
            <a:ext cx="2215200" cy="1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5" showMasterSp="0">
  <p:cSld name="Content Photo 15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91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0" name="Google Shape;680;p91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1" name="Google Shape;681;p91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2" name="Google Shape;682;p91"/>
          <p:cNvPicPr preferRelativeResize="0"/>
          <p:nvPr>
            <p:ph idx="2" type="pic"/>
          </p:nvPr>
        </p:nvPicPr>
        <p:blipFill/>
        <p:spPr>
          <a:xfrm>
            <a:off x="459484" y="1371600"/>
            <a:ext cx="4834800" cy="33192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83" name="Google Shape;683;p91"/>
          <p:cNvSpPr txBox="1"/>
          <p:nvPr>
            <p:ph idx="1" type="body"/>
          </p:nvPr>
        </p:nvSpPr>
        <p:spPr>
          <a:xfrm>
            <a:off x="5671566" y="1371600"/>
            <a:ext cx="30174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4" name="Google Shape;684;p91"/>
          <p:cNvSpPr txBox="1"/>
          <p:nvPr>
            <p:ph type="title"/>
          </p:nvPr>
        </p:nvSpPr>
        <p:spPr>
          <a:xfrm>
            <a:off x="459485" y="452628"/>
            <a:ext cx="8229600" cy="7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5">
  <p:cSld name="BLANK_1_1_1_1_1_1_1_1_1_1_1_2_1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283850" y="285900"/>
            <a:ext cx="4227600" cy="30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>
                <a:solidFill>
                  <a:schemeClr val="dk1"/>
                </a:solidFill>
              </a:defRPr>
            </a:lvl1pPr>
            <a:lvl2pPr lvl="1" algn="r">
              <a:buNone/>
              <a:defRPr>
                <a:solidFill>
                  <a:schemeClr val="dk1"/>
                </a:solidFill>
              </a:defRPr>
            </a:lvl2pPr>
            <a:lvl3pPr lvl="2" algn="r">
              <a:buNone/>
              <a:defRPr>
                <a:solidFill>
                  <a:schemeClr val="dk1"/>
                </a:solidFill>
              </a:defRPr>
            </a:lvl3pPr>
            <a:lvl4pPr lvl="3" algn="r">
              <a:buNone/>
              <a:defRPr>
                <a:solidFill>
                  <a:schemeClr val="dk1"/>
                </a:solidFill>
              </a:defRPr>
            </a:lvl4pPr>
            <a:lvl5pPr lvl="4" algn="r">
              <a:buNone/>
              <a:defRPr>
                <a:solidFill>
                  <a:schemeClr val="dk1"/>
                </a:solidFill>
              </a:defRPr>
            </a:lvl5pPr>
            <a:lvl6pPr lvl="5" algn="r">
              <a:buNone/>
              <a:defRPr>
                <a:solidFill>
                  <a:schemeClr val="dk1"/>
                </a:solidFill>
              </a:defRPr>
            </a:lvl6pPr>
            <a:lvl7pPr lvl="6" algn="r">
              <a:buNone/>
              <a:defRPr>
                <a:solidFill>
                  <a:schemeClr val="dk1"/>
                </a:solidFill>
              </a:defRPr>
            </a:lvl7pPr>
            <a:lvl8pPr lvl="7" algn="r">
              <a:buNone/>
              <a:defRPr>
                <a:solidFill>
                  <a:schemeClr val="dk1"/>
                </a:solidFill>
              </a:defRPr>
            </a:lvl8pPr>
            <a:lvl9pPr lvl="8" algn="r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0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" type="subTitle"/>
          </p:nvPr>
        </p:nvSpPr>
        <p:spPr>
          <a:xfrm>
            <a:off x="1125100" y="2345400"/>
            <a:ext cx="55593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4" type="subTitle"/>
          </p:nvPr>
        </p:nvSpPr>
        <p:spPr>
          <a:xfrm flipH="1">
            <a:off x="6801950" y="2345400"/>
            <a:ext cx="20550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5" type="subTitle"/>
          </p:nvPr>
        </p:nvSpPr>
        <p:spPr>
          <a:xfrm>
            <a:off x="1125100" y="1555600"/>
            <a:ext cx="55593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6" type="subTitle"/>
          </p:nvPr>
        </p:nvSpPr>
        <p:spPr>
          <a:xfrm flipH="1">
            <a:off x="6801950" y="1555600"/>
            <a:ext cx="20550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7" type="subTitle"/>
          </p:nvPr>
        </p:nvSpPr>
        <p:spPr>
          <a:xfrm>
            <a:off x="1125100" y="3123163"/>
            <a:ext cx="55593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2" name="Google Shape;72;p10"/>
          <p:cNvSpPr txBox="1"/>
          <p:nvPr>
            <p:ph idx="8" type="subTitle"/>
          </p:nvPr>
        </p:nvSpPr>
        <p:spPr>
          <a:xfrm flipH="1">
            <a:off x="6801950" y="3123163"/>
            <a:ext cx="20550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3" name="Google Shape;73;p10"/>
          <p:cNvSpPr txBox="1"/>
          <p:nvPr>
            <p:ph idx="9" type="subTitle"/>
          </p:nvPr>
        </p:nvSpPr>
        <p:spPr>
          <a:xfrm>
            <a:off x="1125100" y="3902913"/>
            <a:ext cx="55593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4" name="Google Shape;74;p10"/>
          <p:cNvSpPr txBox="1"/>
          <p:nvPr>
            <p:ph idx="13" type="subTitle"/>
          </p:nvPr>
        </p:nvSpPr>
        <p:spPr>
          <a:xfrm flipH="1">
            <a:off x="6801950" y="3902913"/>
            <a:ext cx="20550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6" showMasterSp="0">
  <p:cSld name="Content Photo 16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92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7" name="Google Shape;687;p92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8" name="Google Shape;688;p92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89" name="Google Shape;689;p92"/>
          <p:cNvCxnSpPr/>
          <p:nvPr/>
        </p:nvCxnSpPr>
        <p:spPr>
          <a:xfrm>
            <a:off x="0" y="486918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90" name="Google Shape;690;p92"/>
          <p:cNvPicPr preferRelativeResize="0"/>
          <p:nvPr>
            <p:ph idx="2" type="pic"/>
          </p:nvPr>
        </p:nvPicPr>
        <p:blipFill/>
        <p:spPr>
          <a:xfrm>
            <a:off x="816102" y="1718167"/>
            <a:ext cx="3504300" cy="3031200"/>
          </a:xfrm>
          <a:prstGeom prst="rect">
            <a:avLst/>
          </a:prstGeom>
          <a:blipFill rotWithShape="1">
            <a:blip r:embed="rId2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91" name="Google Shape;691;p92"/>
          <p:cNvSpPr txBox="1"/>
          <p:nvPr>
            <p:ph idx="1" type="body"/>
          </p:nvPr>
        </p:nvSpPr>
        <p:spPr>
          <a:xfrm>
            <a:off x="4572000" y="411956"/>
            <a:ext cx="4189500" cy="43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2pPr>
            <a:lvl3pPr indent="-3175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3pPr>
            <a:lvl4pPr indent="-3175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4pPr>
            <a:lvl5pPr indent="-3175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2" name="Google Shape;692;p92"/>
          <p:cNvSpPr txBox="1"/>
          <p:nvPr>
            <p:ph type="title"/>
          </p:nvPr>
        </p:nvSpPr>
        <p:spPr>
          <a:xfrm>
            <a:off x="816102" y="411479"/>
            <a:ext cx="35043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2" showMasterSp="0">
  <p:cSld name="Big Number 2">
    <p:bg>
      <p:bgPr>
        <a:solidFill>
          <a:schemeClr val="dk1"/>
        </a:soli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93"/>
          <p:cNvSpPr txBox="1"/>
          <p:nvPr>
            <p:ph idx="1" type="subTitle"/>
          </p:nvPr>
        </p:nvSpPr>
        <p:spPr>
          <a:xfrm>
            <a:off x="1783080" y="3607308"/>
            <a:ext cx="5644200" cy="11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cap="none">
                <a:solidFill>
                  <a:schemeClr val="lt1"/>
                </a:solidFill>
              </a:defRPr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95" name="Google Shape;695;p93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6" name="Google Shape;696;p93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7" name="Google Shape;697;p93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8" name="Google Shape;698;p93"/>
          <p:cNvSpPr txBox="1"/>
          <p:nvPr>
            <p:ph type="ctrTitle"/>
          </p:nvPr>
        </p:nvSpPr>
        <p:spPr>
          <a:xfrm>
            <a:off x="617220" y="452628"/>
            <a:ext cx="7907400" cy="3154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400"/>
              <a:buFont typeface="Arial"/>
              <a:buNone/>
              <a:defRPr sz="17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3" showMasterSp="0">
  <p:cSld name="Big Number 3">
    <p:bg>
      <p:bgPr>
        <a:solidFill>
          <a:schemeClr val="dk1"/>
        </a:solidFill>
      </p:bgPr>
    </p:bg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94"/>
          <p:cNvSpPr txBox="1"/>
          <p:nvPr>
            <p:ph type="ctrTitle"/>
          </p:nvPr>
        </p:nvSpPr>
        <p:spPr>
          <a:xfrm>
            <a:off x="816102" y="452628"/>
            <a:ext cx="75117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400"/>
              <a:buFont typeface="Arial"/>
              <a:buNone/>
              <a:defRPr sz="17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1" name="Google Shape;701;p94"/>
          <p:cNvSpPr txBox="1"/>
          <p:nvPr>
            <p:ph idx="1" type="subTitle"/>
          </p:nvPr>
        </p:nvSpPr>
        <p:spPr>
          <a:xfrm>
            <a:off x="816102" y="3223260"/>
            <a:ext cx="5644200" cy="11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cap="none">
                <a:solidFill>
                  <a:schemeClr val="lt1"/>
                </a:solidFill>
              </a:defRPr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02" name="Google Shape;702;p94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3" name="Google Shape;703;p94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4" name="Google Shape;704;p94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05" name="Google Shape;705;p94"/>
          <p:cNvCxnSpPr/>
          <p:nvPr/>
        </p:nvCxnSpPr>
        <p:spPr>
          <a:xfrm>
            <a:off x="0" y="1101180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06" name="Google Shape;706;p94"/>
          <p:cNvCxnSpPr/>
          <p:nvPr/>
        </p:nvCxnSpPr>
        <p:spPr>
          <a:xfrm>
            <a:off x="0" y="1101180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 showMasterSp="0">
  <p:cSld name="Statemen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95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9" name="Google Shape;709;p95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0" name="Google Shape;710;p95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11" name="Google Shape;711;p95"/>
          <p:cNvCxnSpPr/>
          <p:nvPr/>
        </p:nvCxnSpPr>
        <p:spPr>
          <a:xfrm>
            <a:off x="0" y="62124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12" name="Google Shape;712;p95"/>
          <p:cNvSpPr txBox="1"/>
          <p:nvPr>
            <p:ph idx="1" type="body"/>
          </p:nvPr>
        </p:nvSpPr>
        <p:spPr>
          <a:xfrm>
            <a:off x="816102" y="452628"/>
            <a:ext cx="6199500" cy="42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 cap="none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b="1" sz="3300" cap="none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 cap="none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b="1" sz="2700" cap="none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 cap="none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3" name="Google Shape;713;p95"/>
          <p:cNvSpPr txBox="1"/>
          <p:nvPr>
            <p:ph type="title"/>
          </p:nvPr>
        </p:nvSpPr>
        <p:spPr>
          <a:xfrm>
            <a:off x="459486" y="-850392"/>
            <a:ext cx="79896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2" showMasterSp="0">
  <p:cSld name="Statement 2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96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6" name="Google Shape;716;p96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7" name="Google Shape;717;p96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18" name="Google Shape;718;p96"/>
          <p:cNvCxnSpPr/>
          <p:nvPr/>
        </p:nvCxnSpPr>
        <p:spPr>
          <a:xfrm>
            <a:off x="0" y="383077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19" name="Google Shape;719;p96"/>
          <p:cNvSpPr txBox="1"/>
          <p:nvPr>
            <p:ph idx="1" type="body"/>
          </p:nvPr>
        </p:nvSpPr>
        <p:spPr>
          <a:xfrm>
            <a:off x="816102" y="870599"/>
            <a:ext cx="6199500" cy="310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b="1" sz="27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b="1" sz="2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0" name="Google Shape;720;p96"/>
          <p:cNvSpPr txBox="1"/>
          <p:nvPr>
            <p:ph type="title"/>
          </p:nvPr>
        </p:nvSpPr>
        <p:spPr>
          <a:xfrm>
            <a:off x="459486" y="-850392"/>
            <a:ext cx="79896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3">
  <p:cSld name="Statement 3"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97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3" name="Google Shape;723;p97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4" name="Google Shape;724;p97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5" name="Google Shape;725;p97"/>
          <p:cNvSpPr txBox="1"/>
          <p:nvPr>
            <p:ph idx="1" type="body"/>
          </p:nvPr>
        </p:nvSpPr>
        <p:spPr>
          <a:xfrm>
            <a:off x="816102" y="685800"/>
            <a:ext cx="7063800" cy="38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b="1" sz="41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b="1" sz="33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b="1" sz="27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6" name="Google Shape;726;p97"/>
          <p:cNvSpPr txBox="1"/>
          <p:nvPr>
            <p:ph type="title"/>
          </p:nvPr>
        </p:nvSpPr>
        <p:spPr>
          <a:xfrm>
            <a:off x="459486" y="-850392"/>
            <a:ext cx="79896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 showMasterSp="0">
  <p:cSld name="Quote 1"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98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9" name="Google Shape;729;p98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0" name="Google Shape;730;p98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1" name="Google Shape;731;p98"/>
          <p:cNvCxnSpPr/>
          <p:nvPr/>
        </p:nvCxnSpPr>
        <p:spPr>
          <a:xfrm>
            <a:off x="8540854" y="428646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32" name="Google Shape;732;p98"/>
          <p:cNvSpPr txBox="1"/>
          <p:nvPr>
            <p:ph idx="1" type="subTitle"/>
          </p:nvPr>
        </p:nvSpPr>
        <p:spPr>
          <a:xfrm>
            <a:off x="1124712" y="4071564"/>
            <a:ext cx="68991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r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0" sz="1500">
                <a:solidFill>
                  <a:schemeClr val="dk1"/>
                </a:solidFill>
              </a:defRPr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33" name="Google Shape;733;p98"/>
          <p:cNvSpPr txBox="1"/>
          <p:nvPr>
            <p:ph type="ctrTitle"/>
          </p:nvPr>
        </p:nvSpPr>
        <p:spPr>
          <a:xfrm>
            <a:off x="1124712" y="891540"/>
            <a:ext cx="68991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  <a:defRPr b="1" sz="41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4">
  <p:cSld name="Quote 4">
    <p:bg>
      <p:bgPr>
        <a:solidFill>
          <a:schemeClr val="dk1"/>
        </a:solidFill>
      </p:bgPr>
    </p:bg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99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6" name="Google Shape;736;p99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7" name="Google Shape;737;p99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8" name="Google Shape;738;p99"/>
          <p:cNvSpPr txBox="1"/>
          <p:nvPr>
            <p:ph idx="1" type="subTitle"/>
          </p:nvPr>
        </p:nvSpPr>
        <p:spPr>
          <a:xfrm>
            <a:off x="1124712" y="4071564"/>
            <a:ext cx="68991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</a:defRPr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39" name="Google Shape;739;p99"/>
          <p:cNvSpPr txBox="1"/>
          <p:nvPr>
            <p:ph type="ctrTitle"/>
          </p:nvPr>
        </p:nvSpPr>
        <p:spPr>
          <a:xfrm>
            <a:off x="1124712" y="891540"/>
            <a:ext cx="68991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 showMasterSp="0">
  <p:cSld name="Quote 2">
    <p:bg>
      <p:bgPr>
        <a:solidFill>
          <a:schemeClr val="dk1"/>
        </a:solidFill>
      </p:bgPr>
    </p:bg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00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2" name="Google Shape;742;p100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3" name="Google Shape;743;p100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44" name="Google Shape;744;p100"/>
          <p:cNvCxnSpPr/>
          <p:nvPr/>
        </p:nvCxnSpPr>
        <p:spPr>
          <a:xfrm>
            <a:off x="8540854" y="4295149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45" name="Google Shape;745;p100"/>
          <p:cNvSpPr txBox="1"/>
          <p:nvPr>
            <p:ph idx="1" type="subTitle"/>
          </p:nvPr>
        </p:nvSpPr>
        <p:spPr>
          <a:xfrm>
            <a:off x="1122426" y="4073652"/>
            <a:ext cx="68991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r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</a:defRPr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46" name="Google Shape;746;p100"/>
          <p:cNvSpPr txBox="1"/>
          <p:nvPr>
            <p:ph type="ctrTitle"/>
          </p:nvPr>
        </p:nvSpPr>
        <p:spPr>
          <a:xfrm>
            <a:off x="1122426" y="891540"/>
            <a:ext cx="6899100" cy="246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3">
  <p:cSld name="Quote 3">
    <p:bg>
      <p:bgPr>
        <a:solidFill>
          <a:schemeClr val="lt1"/>
        </a:solidFill>
      </p:bgPr>
    </p:bg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01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9" name="Google Shape;749;p101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0" name="Google Shape;750;p101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1" name="Google Shape;751;p101"/>
          <p:cNvSpPr txBox="1"/>
          <p:nvPr>
            <p:ph idx="1" type="subTitle"/>
          </p:nvPr>
        </p:nvSpPr>
        <p:spPr>
          <a:xfrm>
            <a:off x="816102" y="4251960"/>
            <a:ext cx="67209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0" sz="1700">
                <a:solidFill>
                  <a:schemeClr val="dk1"/>
                </a:solidFill>
              </a:defRPr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52" name="Google Shape;752;p101"/>
          <p:cNvSpPr txBox="1"/>
          <p:nvPr>
            <p:ph type="ctrTitle"/>
          </p:nvPr>
        </p:nvSpPr>
        <p:spPr>
          <a:xfrm>
            <a:off x="816102" y="816102"/>
            <a:ext cx="6720900" cy="23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sz="36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46" Type="http://schemas.openxmlformats.org/officeDocument/2006/relationships/theme" Target="../theme/theme2.xml"/><Relationship Id="rId23" Type="http://schemas.openxmlformats.org/officeDocument/2006/relationships/slideLayout" Target="../slideLayouts/slideLayout23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85.xml"/><Relationship Id="rId42" Type="http://schemas.openxmlformats.org/officeDocument/2006/relationships/slideLayout" Target="../slideLayouts/slideLayout87.xml"/><Relationship Id="rId41" Type="http://schemas.openxmlformats.org/officeDocument/2006/relationships/slideLayout" Target="../slideLayouts/slideLayout86.xml"/><Relationship Id="rId44" Type="http://schemas.openxmlformats.org/officeDocument/2006/relationships/slideLayout" Target="../slideLayouts/slideLayout89.xml"/><Relationship Id="rId43" Type="http://schemas.openxmlformats.org/officeDocument/2006/relationships/slideLayout" Target="../slideLayouts/slideLayout88.xml"/><Relationship Id="rId46" Type="http://schemas.openxmlformats.org/officeDocument/2006/relationships/slideLayout" Target="../slideLayouts/slideLayout91.xml"/><Relationship Id="rId45" Type="http://schemas.openxmlformats.org/officeDocument/2006/relationships/slideLayout" Target="../slideLayouts/slideLayout90.xml"/><Relationship Id="rId1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93.xml"/><Relationship Id="rId47" Type="http://schemas.openxmlformats.org/officeDocument/2006/relationships/slideLayout" Target="../slideLayouts/slideLayout92.xml"/><Relationship Id="rId49" Type="http://schemas.openxmlformats.org/officeDocument/2006/relationships/slideLayout" Target="../slideLayouts/slideLayout94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31" Type="http://schemas.openxmlformats.org/officeDocument/2006/relationships/slideLayout" Target="../slideLayouts/slideLayout76.xml"/><Relationship Id="rId30" Type="http://schemas.openxmlformats.org/officeDocument/2006/relationships/slideLayout" Target="../slideLayouts/slideLayout75.xml"/><Relationship Id="rId33" Type="http://schemas.openxmlformats.org/officeDocument/2006/relationships/slideLayout" Target="../slideLayouts/slideLayout78.xml"/><Relationship Id="rId32" Type="http://schemas.openxmlformats.org/officeDocument/2006/relationships/slideLayout" Target="../slideLayouts/slideLayout77.xml"/><Relationship Id="rId35" Type="http://schemas.openxmlformats.org/officeDocument/2006/relationships/slideLayout" Target="../slideLayouts/slideLayout80.xml"/><Relationship Id="rId34" Type="http://schemas.openxmlformats.org/officeDocument/2006/relationships/slideLayout" Target="../slideLayouts/slideLayout79.xml"/><Relationship Id="rId37" Type="http://schemas.openxmlformats.org/officeDocument/2006/relationships/slideLayout" Target="../slideLayouts/slideLayout82.xml"/><Relationship Id="rId36" Type="http://schemas.openxmlformats.org/officeDocument/2006/relationships/slideLayout" Target="../slideLayouts/slideLayout81.xml"/><Relationship Id="rId39" Type="http://schemas.openxmlformats.org/officeDocument/2006/relationships/slideLayout" Target="../slideLayouts/slideLayout84.xml"/><Relationship Id="rId38" Type="http://schemas.openxmlformats.org/officeDocument/2006/relationships/slideLayout" Target="../slideLayouts/slideLayout83.xml"/><Relationship Id="rId62" Type="http://schemas.openxmlformats.org/officeDocument/2006/relationships/slideLayout" Target="../slideLayouts/slideLayout107.xml"/><Relationship Id="rId61" Type="http://schemas.openxmlformats.org/officeDocument/2006/relationships/slideLayout" Target="../slideLayouts/slideLayout106.xml"/><Relationship Id="rId20" Type="http://schemas.openxmlformats.org/officeDocument/2006/relationships/slideLayout" Target="../slideLayouts/slideLayout65.xml"/><Relationship Id="rId63" Type="http://schemas.openxmlformats.org/officeDocument/2006/relationships/theme" Target="../theme/theme1.xml"/><Relationship Id="rId22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66.xml"/><Relationship Id="rId24" Type="http://schemas.openxmlformats.org/officeDocument/2006/relationships/slideLayout" Target="../slideLayouts/slideLayout69.xml"/><Relationship Id="rId23" Type="http://schemas.openxmlformats.org/officeDocument/2006/relationships/slideLayout" Target="../slideLayouts/slideLayout68.xml"/><Relationship Id="rId60" Type="http://schemas.openxmlformats.org/officeDocument/2006/relationships/slideLayout" Target="../slideLayouts/slideLayout105.xml"/><Relationship Id="rId26" Type="http://schemas.openxmlformats.org/officeDocument/2006/relationships/slideLayout" Target="../slideLayouts/slideLayout71.xml"/><Relationship Id="rId25" Type="http://schemas.openxmlformats.org/officeDocument/2006/relationships/slideLayout" Target="../slideLayouts/slideLayout70.xml"/><Relationship Id="rId28" Type="http://schemas.openxmlformats.org/officeDocument/2006/relationships/slideLayout" Target="../slideLayouts/slideLayout73.xml"/><Relationship Id="rId27" Type="http://schemas.openxmlformats.org/officeDocument/2006/relationships/slideLayout" Target="../slideLayouts/slideLayout72.xml"/><Relationship Id="rId29" Type="http://schemas.openxmlformats.org/officeDocument/2006/relationships/slideLayout" Target="../slideLayouts/slideLayout74.xml"/><Relationship Id="rId51" Type="http://schemas.openxmlformats.org/officeDocument/2006/relationships/slideLayout" Target="../slideLayouts/slideLayout96.xml"/><Relationship Id="rId50" Type="http://schemas.openxmlformats.org/officeDocument/2006/relationships/slideLayout" Target="../slideLayouts/slideLayout95.xml"/><Relationship Id="rId53" Type="http://schemas.openxmlformats.org/officeDocument/2006/relationships/slideLayout" Target="../slideLayouts/slideLayout98.xml"/><Relationship Id="rId52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56.xml"/><Relationship Id="rId55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60.xml"/><Relationship Id="rId59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103.xml"/><Relationship Id="rId17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64.xml"/><Relationship Id="rId18" Type="http://schemas.openxmlformats.org/officeDocument/2006/relationships/slideLayout" Target="../slideLayouts/slideLayout63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109.xml"/><Relationship Id="rId3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84850" y="1555575"/>
            <a:ext cx="5710500" cy="28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84850" y="285900"/>
            <a:ext cx="6423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>
            <p:ph idx="2" type="title"/>
          </p:nvPr>
        </p:nvSpPr>
        <p:spPr>
          <a:xfrm>
            <a:off x="288625" y="4778975"/>
            <a:ext cx="4227300" cy="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Inter"/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3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Inter"/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4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Inter"/>
              <a:buNone/>
              <a:defRPr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5" type="body"/>
          </p:nvPr>
        </p:nvSpPr>
        <p:spPr>
          <a:xfrm>
            <a:off x="4239825" y="1398125"/>
            <a:ext cx="3648900" cy="22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79">
          <p15:clr>
            <a:srgbClr val="E46962"/>
          </p15:clr>
        </p15:guide>
        <p15:guide id="2" pos="179">
          <p15:clr>
            <a:srgbClr val="E46962"/>
          </p15:clr>
        </p15:guide>
        <p15:guide id="3" orient="horz" pos="180">
          <p15:clr>
            <a:srgbClr val="E46962"/>
          </p15:clr>
        </p15:guide>
        <p15:guide id="4" orient="horz" pos="3060">
          <p15:clr>
            <a:srgbClr val="E46962"/>
          </p15:clr>
        </p15:guide>
        <p15:guide id="5" pos="2842">
          <p15:clr>
            <a:srgbClr val="E46962"/>
          </p15:clr>
        </p15:guide>
        <p15:guide id="6" pos="2916">
          <p15:clr>
            <a:srgbClr val="E46962"/>
          </p15:clr>
        </p15:guide>
        <p15:guide id="7" pos="1474">
          <p15:clr>
            <a:srgbClr val="E46962"/>
          </p15:clr>
        </p15:guide>
        <p15:guide id="8" pos="1548">
          <p15:clr>
            <a:srgbClr val="E46962"/>
          </p15:clr>
        </p15:guide>
        <p15:guide id="9" pos="4211">
          <p15:clr>
            <a:srgbClr val="E46962"/>
          </p15:clr>
        </p15:guide>
        <p15:guide id="10" pos="4285">
          <p15:clr>
            <a:srgbClr val="E46962"/>
          </p15:clr>
        </p15:guide>
        <p15:guide id="11" pos="3753">
          <p15:clr>
            <a:srgbClr val="E46962"/>
          </p15:clr>
        </p15:guide>
        <p15:guide id="12" pos="3834">
          <p15:clr>
            <a:srgbClr val="E46962"/>
          </p15:clr>
        </p15:guide>
        <p15:guide id="13" pos="1926">
          <p15:clr>
            <a:srgbClr val="E46962"/>
          </p15:clr>
        </p15:guide>
        <p15:guide id="14" pos="2007">
          <p15:clr>
            <a:srgbClr val="E46962"/>
          </p15:clr>
        </p15:guide>
        <p15:guide id="15" orient="horz" pos="299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907">
          <p15:clr>
            <a:srgbClr val="E46962"/>
          </p15:clr>
        </p15:guide>
        <p15:guide id="18" orient="horz" pos="980">
          <p15:clr>
            <a:srgbClr val="E46962"/>
          </p15:clr>
        </p15:guide>
        <p15:guide id="19" orient="horz" pos="1588">
          <p15:clr>
            <a:srgbClr val="E46962"/>
          </p15:clr>
        </p15:guide>
        <p15:guide id="20" orient="horz" pos="1661">
          <p15:clr>
            <a:srgbClr val="E46962"/>
          </p15:clr>
        </p15:guide>
        <p15:guide id="21" orient="horz" pos="2269">
          <p15:clr>
            <a:srgbClr val="E46962"/>
          </p15:clr>
        </p15:guide>
        <p15:guide id="22" orient="horz" pos="2341">
          <p15:clr>
            <a:srgbClr val="E46962"/>
          </p15:clr>
        </p15:guide>
        <p15:guide id="23" orient="horz" pos="3012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7"/>
          <p:cNvCxnSpPr/>
          <p:nvPr/>
        </p:nvCxnSpPr>
        <p:spPr>
          <a:xfrm>
            <a:off x="0" y="904401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59" name="Google Shape;359;p47"/>
          <p:cNvSpPr txBox="1"/>
          <p:nvPr>
            <p:ph type="title"/>
          </p:nvPr>
        </p:nvSpPr>
        <p:spPr>
          <a:xfrm>
            <a:off x="816102" y="817684"/>
            <a:ext cx="7442100" cy="9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60" name="Google Shape;360;p47"/>
          <p:cNvSpPr txBox="1"/>
          <p:nvPr>
            <p:ph idx="1" type="body"/>
          </p:nvPr>
        </p:nvSpPr>
        <p:spPr>
          <a:xfrm>
            <a:off x="816102" y="1835834"/>
            <a:ext cx="7442100" cy="28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-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-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-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1" name="Google Shape;361;p47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2" name="Google Shape;362;p47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3" name="Google Shape;363;p47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4" name="Google Shape;364;p47"/>
          <p:cNvCxnSpPr/>
          <p:nvPr/>
        </p:nvCxnSpPr>
        <p:spPr>
          <a:xfrm>
            <a:off x="0" y="904401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  <p:sldLayoutId id="2147483718" r:id="rId26"/>
    <p:sldLayoutId id="2147483719" r:id="rId27"/>
    <p:sldLayoutId id="2147483720" r:id="rId28"/>
    <p:sldLayoutId id="2147483721" r:id="rId29"/>
    <p:sldLayoutId id="2147483722" r:id="rId30"/>
    <p:sldLayoutId id="2147483723" r:id="rId31"/>
    <p:sldLayoutId id="2147483724" r:id="rId32"/>
    <p:sldLayoutId id="2147483725" r:id="rId33"/>
    <p:sldLayoutId id="2147483726" r:id="rId34"/>
    <p:sldLayoutId id="2147483727" r:id="rId35"/>
    <p:sldLayoutId id="2147483728" r:id="rId36"/>
    <p:sldLayoutId id="2147483729" r:id="rId37"/>
    <p:sldLayoutId id="2147483730" r:id="rId38"/>
    <p:sldLayoutId id="2147483731" r:id="rId39"/>
    <p:sldLayoutId id="2147483732" r:id="rId40"/>
    <p:sldLayoutId id="2147483733" r:id="rId41"/>
    <p:sldLayoutId id="2147483734" r:id="rId42"/>
    <p:sldLayoutId id="2147483735" r:id="rId43"/>
    <p:sldLayoutId id="2147483736" r:id="rId44"/>
    <p:sldLayoutId id="2147483737" r:id="rId45"/>
    <p:sldLayoutId id="2147483738" r:id="rId46"/>
    <p:sldLayoutId id="2147483739" r:id="rId47"/>
    <p:sldLayoutId id="2147483740" r:id="rId48"/>
    <p:sldLayoutId id="2147483741" r:id="rId49"/>
    <p:sldLayoutId id="2147483742" r:id="rId50"/>
    <p:sldLayoutId id="2147483743" r:id="rId51"/>
    <p:sldLayoutId id="2147483744" r:id="rId52"/>
    <p:sldLayoutId id="2147483745" r:id="rId53"/>
    <p:sldLayoutId id="2147483746" r:id="rId54"/>
    <p:sldLayoutId id="2147483747" r:id="rId55"/>
    <p:sldLayoutId id="2147483748" r:id="rId56"/>
    <p:sldLayoutId id="2147483749" r:id="rId57"/>
    <p:sldLayoutId id="2147483750" r:id="rId58"/>
    <p:sldLayoutId id="2147483751" r:id="rId59"/>
    <p:sldLayoutId id="2147483752" r:id="rId60"/>
    <p:sldLayoutId id="2147483753" r:id="rId61"/>
    <p:sldLayoutId id="2147483754" r:id="rId6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8">
          <p15:clr>
            <a:srgbClr val="F26B43"/>
          </p15:clr>
        </p15:guide>
        <p15:guide id="2" pos="270">
          <p15:clr>
            <a:srgbClr val="F26B43"/>
          </p15:clr>
        </p15:guide>
        <p15:guide id="3" pos="5202">
          <p15:clr>
            <a:srgbClr val="F26B43"/>
          </p15:clr>
        </p15:guide>
        <p15:guide id="4" orient="horz" pos="540">
          <p15:clr>
            <a:srgbClr val="F26B43"/>
          </p15:clr>
        </p15:guide>
        <p15:guide id="5" pos="4896">
          <p15:clr>
            <a:srgbClr val="F26B43"/>
          </p15:clr>
        </p15:guide>
        <p15:guide id="6" orient="horz" pos="27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7" name="Google Shape;807;p110"/>
          <p:cNvCxnSpPr/>
          <p:nvPr/>
        </p:nvCxnSpPr>
        <p:spPr>
          <a:xfrm>
            <a:off x="0" y="904401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08" name="Google Shape;808;p110"/>
          <p:cNvSpPr txBox="1"/>
          <p:nvPr>
            <p:ph type="title"/>
          </p:nvPr>
        </p:nvSpPr>
        <p:spPr>
          <a:xfrm>
            <a:off x="816102" y="817684"/>
            <a:ext cx="7442100" cy="9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09" name="Google Shape;809;p110"/>
          <p:cNvSpPr txBox="1"/>
          <p:nvPr>
            <p:ph idx="1" type="body"/>
          </p:nvPr>
        </p:nvSpPr>
        <p:spPr>
          <a:xfrm>
            <a:off x="816102" y="1835834"/>
            <a:ext cx="7442100" cy="28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-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-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-"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-"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0" name="Google Shape;810;p110"/>
          <p:cNvSpPr txBox="1"/>
          <p:nvPr>
            <p:ph idx="10" type="dt"/>
          </p:nvPr>
        </p:nvSpPr>
        <p:spPr>
          <a:xfrm>
            <a:off x="5486400" y="4792266"/>
            <a:ext cx="2771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1" name="Google Shape;811;p110"/>
          <p:cNvSpPr txBox="1"/>
          <p:nvPr>
            <p:ph idx="11" type="ftr"/>
          </p:nvPr>
        </p:nvSpPr>
        <p:spPr>
          <a:xfrm>
            <a:off x="818205" y="4792266"/>
            <a:ext cx="332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2" name="Google Shape;812;p110"/>
          <p:cNvSpPr txBox="1"/>
          <p:nvPr>
            <p:ph idx="12" type="sldNum"/>
          </p:nvPr>
        </p:nvSpPr>
        <p:spPr>
          <a:xfrm>
            <a:off x="8237393" y="4792266"/>
            <a:ext cx="705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3" name="Google Shape;813;p110"/>
          <p:cNvCxnSpPr/>
          <p:nvPr/>
        </p:nvCxnSpPr>
        <p:spPr>
          <a:xfrm>
            <a:off x="0" y="904401"/>
            <a:ext cx="603000" cy="0"/>
          </a:xfrm>
          <a:prstGeom prst="straightConnector1">
            <a:avLst/>
          </a:prstGeom>
          <a:noFill/>
          <a:ln cap="flat" cmpd="sng" w="1206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5" r:id="rId1"/>
    <p:sldLayoutId id="214748375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8">
          <p15:clr>
            <a:srgbClr val="F26B43"/>
          </p15:clr>
        </p15:guide>
        <p15:guide id="2" pos="270">
          <p15:clr>
            <a:srgbClr val="F26B43"/>
          </p15:clr>
        </p15:guide>
        <p15:guide id="3" pos="5202">
          <p15:clr>
            <a:srgbClr val="F26B43"/>
          </p15:clr>
        </p15:guide>
        <p15:guide id="4" orient="horz" pos="540">
          <p15:clr>
            <a:srgbClr val="F26B43"/>
          </p15:clr>
        </p15:guide>
        <p15:guide id="5" pos="4896">
          <p15:clr>
            <a:srgbClr val="F26B43"/>
          </p15:clr>
        </p15:guide>
        <p15:guide id="6" orient="horz" pos="27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cb.sc" TargetMode="External"/><Relationship Id="rId4" Type="http://schemas.openxmlformats.org/officeDocument/2006/relationships/hyperlink" Target="http://cb.sc" TargetMode="External"/><Relationship Id="rId5" Type="http://schemas.openxmlformats.org/officeDocument/2006/relationships/hyperlink" Target="http://cb.sc" TargetMode="External"/><Relationship Id="rId6" Type="http://schemas.openxmlformats.org/officeDocument/2006/relationships/hyperlink" Target="http://cb.sc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jpg"/><Relationship Id="rId4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Relationship Id="rId4" Type="http://schemas.openxmlformats.org/officeDocument/2006/relationships/image" Target="../media/image3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0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jpg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9.jpg"/><Relationship Id="rId4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13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1" name="Google Shape;831;p113"/>
          <p:cNvSpPr txBox="1"/>
          <p:nvPr>
            <p:ph type="title"/>
          </p:nvPr>
        </p:nvSpPr>
        <p:spPr>
          <a:xfrm>
            <a:off x="283850" y="224410"/>
            <a:ext cx="6683700" cy="1236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EdgeAIGC based multi-model ML</a:t>
            </a:r>
            <a:endParaRPr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/>
          </a:p>
        </p:txBody>
      </p:sp>
      <p:sp>
        <p:nvSpPr>
          <p:cNvPr id="832" name="Google Shape;832;p113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CornerComputers</a:t>
            </a:r>
            <a:endParaRPr/>
          </a:p>
        </p:txBody>
      </p:sp>
      <p:cxnSp>
        <p:nvCxnSpPr>
          <p:cNvPr id="833" name="Google Shape;833;p113"/>
          <p:cNvCxnSpPr/>
          <p:nvPr/>
        </p:nvCxnSpPr>
        <p:spPr>
          <a:xfrm>
            <a:off x="283850" y="4683734"/>
            <a:ext cx="8573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4" name="Google Shape;834;p113"/>
          <p:cNvSpPr txBox="1"/>
          <p:nvPr/>
        </p:nvSpPr>
        <p:spPr>
          <a:xfrm>
            <a:off x="224549" y="2521391"/>
            <a:ext cx="3247800" cy="16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EC-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Manas Viswajith - </a:t>
            </a:r>
            <a:r>
              <a:rPr lang="en" sz="12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CB.SC</a:t>
            </a: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.U4CSE23337</a:t>
            </a:r>
            <a:b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Nandagopal Menon - </a:t>
            </a:r>
            <a:r>
              <a:rPr lang="en" sz="12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CB.SC</a:t>
            </a: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.U4CSE23340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Nanditha - </a:t>
            </a:r>
            <a:r>
              <a:rPr lang="en" sz="12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CB.SC</a:t>
            </a: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.U4CSE23339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Jai Subiksha - </a:t>
            </a:r>
            <a:r>
              <a:rPr lang="en" sz="12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CB.SC</a:t>
            </a: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.U4CSE23327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CI-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Ashwin Kumar - </a:t>
            </a:r>
            <a:r>
              <a:rPr lang="en" sz="1200" u="sng">
                <a:solidFill>
                  <a:srgbClr val="FF00FF"/>
                </a:solidFill>
                <a:latin typeface="Inter"/>
                <a:ea typeface="Inter"/>
                <a:cs typeface="Inter"/>
                <a:sym typeface="Inter"/>
              </a:rPr>
              <a:t>CB.SC</a:t>
            </a: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.U4CSE23308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Aditya S - </a:t>
            </a:r>
            <a:r>
              <a:rPr lang="en" sz="1200">
                <a:solidFill>
                  <a:srgbClr val="FF00FF"/>
                </a:solidFill>
                <a:latin typeface="Inter"/>
                <a:ea typeface="Inter"/>
                <a:cs typeface="Inter"/>
                <a:sym typeface="Inter"/>
              </a:rPr>
              <a:t>CB.SC</a:t>
            </a: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.U4CSE23210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122"/>
          <p:cNvSpPr txBox="1"/>
          <p:nvPr>
            <p:ph type="title"/>
          </p:nvPr>
        </p:nvSpPr>
        <p:spPr>
          <a:xfrm>
            <a:off x="816102" y="412663"/>
            <a:ext cx="2743202" cy="109042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en"/>
              <a:t>Configuration &amp; Optimization</a:t>
            </a:r>
            <a:endParaRPr/>
          </a:p>
        </p:txBody>
      </p:sp>
      <p:pic>
        <p:nvPicPr>
          <p:cNvPr descr="A diagram of a graph&#10;&#10;AI-generated content may be incorrect." id="933" name="Google Shape;933;p12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328" y="1931929"/>
            <a:ext cx="2617632" cy="1921162"/>
          </a:xfrm>
          <a:prstGeom prst="rect">
            <a:avLst/>
          </a:prstGeom>
          <a:blipFill rotWithShape="1">
            <a:blip r:embed="rId4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934" name="Google Shape;934;p122"/>
          <p:cNvSpPr txBox="1"/>
          <p:nvPr>
            <p:ph idx="1" type="body"/>
          </p:nvPr>
        </p:nvSpPr>
        <p:spPr>
          <a:xfrm>
            <a:off x="3762375" y="411956"/>
            <a:ext cx="4920854" cy="431958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"/>
              <a:t>Training Configuration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Loss Function – Mean Squared Error 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Metrics – Mean Absolute Error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Batch Size – 32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Epochs  - 100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"/>
              <a:t>Regularization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Dropout -  applied at Each Layers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Batch normalization – After each Conv1D layer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Early Stoppage – to prevent overfitting of the model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23"/>
          <p:cNvSpPr txBox="1"/>
          <p:nvPr>
            <p:ph idx="1" type="subTitle"/>
          </p:nvPr>
        </p:nvSpPr>
        <p:spPr>
          <a:xfrm>
            <a:off x="870615" y="3429000"/>
            <a:ext cx="74478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"/>
              <a:t>Model Test Output When Fed with Sample Test Data</a:t>
            </a:r>
            <a:endParaRPr/>
          </a:p>
        </p:txBody>
      </p:sp>
      <p:pic>
        <p:nvPicPr>
          <p:cNvPr descr="A screen shot of a computer code&#10;&#10;AI-generated content may be incorrect." id="940" name="Google Shape;940;p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849" y="877018"/>
            <a:ext cx="7812131" cy="2363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124"/>
          <p:cNvSpPr txBox="1"/>
          <p:nvPr>
            <p:ph type="ctrTitle"/>
          </p:nvPr>
        </p:nvSpPr>
        <p:spPr>
          <a:xfrm>
            <a:off x="816102" y="1248156"/>
            <a:ext cx="7927848" cy="347014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"/>
              <a:t>TRAFFIC VOLUME PREDICTION AT SPECIFIC JUNCTION</a:t>
            </a:r>
            <a:endParaRPr/>
          </a:p>
        </p:txBody>
      </p:sp>
      <p:sp>
        <p:nvSpPr>
          <p:cNvPr id="946" name="Google Shape;946;p124"/>
          <p:cNvSpPr txBox="1"/>
          <p:nvPr>
            <p:ph idx="1" type="subTitle"/>
          </p:nvPr>
        </p:nvSpPr>
        <p:spPr>
          <a:xfrm>
            <a:off x="816102" y="761238"/>
            <a:ext cx="5829300" cy="44577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"/>
              <a:t>MODEL 2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125"/>
          <p:cNvSpPr txBox="1"/>
          <p:nvPr>
            <p:ph type="title"/>
          </p:nvPr>
        </p:nvSpPr>
        <p:spPr>
          <a:xfrm>
            <a:off x="816102" y="411480"/>
            <a:ext cx="2620736" cy="428972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en"/>
              <a:t>About Model &amp; Dataset</a:t>
            </a:r>
            <a:endParaRPr/>
          </a:p>
        </p:txBody>
      </p:sp>
      <p:sp>
        <p:nvSpPr>
          <p:cNvPr id="952" name="Google Shape;952;p125"/>
          <p:cNvSpPr txBox="1"/>
          <p:nvPr>
            <p:ph idx="1" type="body"/>
          </p:nvPr>
        </p:nvSpPr>
        <p:spPr>
          <a:xfrm>
            <a:off x="3764280" y="411480"/>
            <a:ext cx="5219700" cy="435483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"/>
              <a:t>Dataset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Data set is a CSV file with columns datetime, junction, vehicles &amp; ID.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"/>
              <a:t>Training</a:t>
            </a:r>
            <a:endParaRPr sz="1400"/>
          </a:p>
          <a:p>
            <a:pPr indent="-21590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/>
              <a:t>1-D Convolutional network </a:t>
            </a:r>
            <a:endParaRPr/>
          </a:p>
          <a:p>
            <a:pPr indent="-215900" lvl="0" marL="21590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/>
              <a:t> 64-16-20 split of the dataset for training, validation and test.</a:t>
            </a:r>
            <a:endParaRPr/>
          </a:p>
          <a:p>
            <a:pPr indent="-215900" lvl="0" marL="21590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/>
              <a:t> 3 conv layer and 3 dense layer. .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"/>
              <a:t>Specification</a:t>
            </a:r>
            <a:endParaRPr sz="1400"/>
          </a:p>
          <a:p>
            <a:pPr indent="-21590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/>
              <a:t>5 way input features which are vehicles, hour, day of the week, month and junction.</a:t>
            </a:r>
            <a:endParaRPr/>
          </a:p>
          <a:p>
            <a:pPr indent="-215900" lvl="0" marL="21590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/>
              <a:t> Input shape is as tuple (n_samples, 24, 5), input to model per batch is (32, 24, 5).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126"/>
          <p:cNvSpPr txBox="1"/>
          <p:nvPr>
            <p:ph type="title"/>
          </p:nvPr>
        </p:nvSpPr>
        <p:spPr>
          <a:xfrm>
            <a:off x="816102" y="412663"/>
            <a:ext cx="2743202" cy="109042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en"/>
              <a:t>Configuration &amp; Optimization</a:t>
            </a:r>
            <a:endParaRPr/>
          </a:p>
        </p:txBody>
      </p:sp>
      <p:pic>
        <p:nvPicPr>
          <p:cNvPr descr="A diagram of a network&#10;&#10;AI-generated content may be incorrect." id="958" name="Google Shape;958;p12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3594" y="1493519"/>
            <a:ext cx="2488640" cy="2751010"/>
          </a:xfrm>
          <a:prstGeom prst="rect">
            <a:avLst/>
          </a:prstGeom>
          <a:blipFill rotWithShape="1">
            <a:blip r:embed="rId4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959" name="Google Shape;959;p126"/>
          <p:cNvSpPr txBox="1"/>
          <p:nvPr>
            <p:ph idx="1" type="body"/>
          </p:nvPr>
        </p:nvSpPr>
        <p:spPr>
          <a:xfrm>
            <a:off x="3762375" y="411956"/>
            <a:ext cx="4920854" cy="431958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"/>
              <a:t>Training Configuration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Loss Function – Mean Squared Error 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Metrics – Mean Absolute Error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Batch Size – 32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Epochs  - 100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Learning Rate -  0.001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For Data Scaling MinMax Scaler has been used.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R^2 score calculated for evaluation metrics.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127"/>
          <p:cNvSpPr txBox="1"/>
          <p:nvPr>
            <p:ph idx="1" type="subTitle"/>
          </p:nvPr>
        </p:nvSpPr>
        <p:spPr>
          <a:xfrm>
            <a:off x="870615" y="3429000"/>
            <a:ext cx="74478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"/>
              <a:t>Model's Prediction of Traffic Vol.  with Sample Test Data</a:t>
            </a:r>
            <a:endParaRPr/>
          </a:p>
        </p:txBody>
      </p:sp>
      <p:pic>
        <p:nvPicPr>
          <p:cNvPr descr="A screenshot of a computer&#10;&#10;AI-generated content may be incorrect." id="965" name="Google Shape;965;p1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9991" y="399854"/>
            <a:ext cx="5900347" cy="3318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128"/>
          <p:cNvSpPr txBox="1"/>
          <p:nvPr>
            <p:ph type="title"/>
          </p:nvPr>
        </p:nvSpPr>
        <p:spPr>
          <a:xfrm>
            <a:off x="816102" y="816102"/>
            <a:ext cx="5506730" cy="85039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971" name="Google Shape;971;p128"/>
          <p:cNvSpPr txBox="1"/>
          <p:nvPr>
            <p:ph idx="1" type="body"/>
          </p:nvPr>
        </p:nvSpPr>
        <p:spPr>
          <a:xfrm>
            <a:off x="816102" y="2057400"/>
            <a:ext cx="7511796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"/>
              <a:t>Two Models have been implemented, few more model's is planned to accommodate to the requirements received from Edge team.</a:t>
            </a:r>
            <a:endParaRPr/>
          </a:p>
          <a:p>
            <a:pPr indent="-215900" lvl="0" marL="21590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-"/>
            </a:pPr>
            <a:r>
              <a:rPr lang="en"/>
              <a:t>Incident Detection Using Camera Feeds </a:t>
            </a:r>
            <a:endParaRPr/>
          </a:p>
          <a:p>
            <a:pPr indent="-215900" lvl="0" marL="21590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-"/>
            </a:pPr>
            <a:r>
              <a:rPr lang="en"/>
              <a:t>Vehicle Classification and Traffic Flow 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"/>
              <a:t>These two ideas have been set for further future implementation.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29"/>
          <p:cNvSpPr txBox="1"/>
          <p:nvPr>
            <p:ph type="title"/>
          </p:nvPr>
        </p:nvSpPr>
        <p:spPr>
          <a:xfrm>
            <a:off x="0" y="711975"/>
            <a:ext cx="3168900" cy="16872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90"/>
              <a:buFont typeface="Arial"/>
              <a:buNone/>
            </a:pPr>
            <a:r>
              <a:rPr lang="en" sz="4000"/>
              <a:t>Initial</a:t>
            </a:r>
            <a:r>
              <a:rPr lang="en" sz="4000"/>
              <a:t> Architecture Diagram</a:t>
            </a:r>
            <a:endParaRPr sz="4900"/>
          </a:p>
        </p:txBody>
      </p:sp>
      <p:sp>
        <p:nvSpPr>
          <p:cNvPr id="977" name="Google Shape;977;p129"/>
          <p:cNvSpPr txBox="1"/>
          <p:nvPr>
            <p:ph idx="1" type="subTitle"/>
          </p:nvPr>
        </p:nvSpPr>
        <p:spPr>
          <a:xfrm>
            <a:off x="284850" y="3602000"/>
            <a:ext cx="2773200" cy="80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129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129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4" name="Google Shape;984;p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3525" y="101925"/>
            <a:ext cx="617695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131"/>
          <p:cNvSpPr txBox="1"/>
          <p:nvPr>
            <p:ph type="title"/>
          </p:nvPr>
        </p:nvSpPr>
        <p:spPr>
          <a:xfrm>
            <a:off x="0" y="711975"/>
            <a:ext cx="3168900" cy="16872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90"/>
              <a:buFont typeface="Arial"/>
              <a:buNone/>
            </a:pPr>
            <a:r>
              <a:rPr lang="en" sz="4000"/>
              <a:t>Updated Architecture Diagram</a:t>
            </a:r>
            <a:endParaRPr sz="4900"/>
          </a:p>
        </p:txBody>
      </p:sp>
      <p:sp>
        <p:nvSpPr>
          <p:cNvPr id="990" name="Google Shape;990;p131"/>
          <p:cNvSpPr txBox="1"/>
          <p:nvPr>
            <p:ph idx="1" type="subTitle"/>
          </p:nvPr>
        </p:nvSpPr>
        <p:spPr>
          <a:xfrm>
            <a:off x="284850" y="3602000"/>
            <a:ext cx="2773200" cy="80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131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131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114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0" name="Google Shape;840;p114"/>
          <p:cNvSpPr txBox="1"/>
          <p:nvPr>
            <p:ph idx="3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Corner Computers</a:t>
            </a:r>
            <a:endParaRPr/>
          </a:p>
        </p:txBody>
      </p:sp>
      <p:sp>
        <p:nvSpPr>
          <p:cNvPr id="841" name="Google Shape;841;p114"/>
          <p:cNvSpPr txBox="1"/>
          <p:nvPr/>
        </p:nvSpPr>
        <p:spPr>
          <a:xfrm>
            <a:off x="284850" y="286800"/>
            <a:ext cx="4227300" cy="11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Project phase: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Initial Implementation &amp; Simulation</a:t>
            </a:r>
            <a:endParaRPr sz="3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A modern metro station. " id="842" name="Google Shape;842;p114"/>
          <p:cNvPicPr preferRelativeResize="0"/>
          <p:nvPr/>
        </p:nvPicPr>
        <p:blipFill rotWithShape="1">
          <a:blip r:embed="rId3">
            <a:alphaModFix/>
          </a:blip>
          <a:srcRect b="6269" l="0" r="6358" t="9915"/>
          <a:stretch/>
        </p:blipFill>
        <p:spPr>
          <a:xfrm>
            <a:off x="4629750" y="0"/>
            <a:ext cx="4227300" cy="4679224"/>
          </a:xfrm>
          <a:prstGeom prst="rect">
            <a:avLst/>
          </a:prstGeom>
          <a:noFill/>
          <a:ln>
            <a:noFill/>
          </a:ln>
        </p:spPr>
      </p:pic>
      <p:sp>
        <p:nvSpPr>
          <p:cNvPr id="843" name="Google Shape;843;p114"/>
          <p:cNvSpPr/>
          <p:nvPr/>
        </p:nvSpPr>
        <p:spPr>
          <a:xfrm>
            <a:off x="5055205" y="653667"/>
            <a:ext cx="3376391" cy="3376391"/>
          </a:xfrm>
          <a:custGeom>
            <a:rect b="b" l="l" r="r" t="t"/>
            <a:pathLst>
              <a:path extrusionOk="0" h="32645" w="32645">
                <a:moveTo>
                  <a:pt x="2512" y="0"/>
                </a:moveTo>
                <a:lnTo>
                  <a:pt x="2512" y="5023"/>
                </a:lnTo>
                <a:lnTo>
                  <a:pt x="24107" y="5023"/>
                </a:lnTo>
                <a:lnTo>
                  <a:pt x="1" y="29129"/>
                </a:lnTo>
                <a:lnTo>
                  <a:pt x="3516" y="32644"/>
                </a:lnTo>
                <a:lnTo>
                  <a:pt x="27623" y="8538"/>
                </a:lnTo>
                <a:lnTo>
                  <a:pt x="27623" y="30133"/>
                </a:lnTo>
                <a:lnTo>
                  <a:pt x="32645" y="30133"/>
                </a:lnTo>
                <a:lnTo>
                  <a:pt x="326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Young man looking at directional signs in metro station." id="844" name="Google Shape;844;p114"/>
          <p:cNvPicPr preferRelativeResize="0"/>
          <p:nvPr/>
        </p:nvPicPr>
        <p:blipFill rotWithShape="1">
          <a:blip r:embed="rId4">
            <a:alphaModFix/>
          </a:blip>
          <a:srcRect b="7105" l="0" r="6358" t="33335"/>
          <a:stretch/>
        </p:blipFill>
        <p:spPr>
          <a:xfrm>
            <a:off x="4629750" y="1307325"/>
            <a:ext cx="4227300" cy="3325148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p114"/>
          <p:cNvSpPr txBox="1"/>
          <p:nvPr/>
        </p:nvSpPr>
        <p:spPr>
          <a:xfrm>
            <a:off x="850205" y="2599225"/>
            <a:ext cx="7317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846" name="Google Shape;846;p114"/>
          <p:cNvCxnSpPr/>
          <p:nvPr/>
        </p:nvCxnSpPr>
        <p:spPr>
          <a:xfrm>
            <a:off x="283850" y="4683725"/>
            <a:ext cx="857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7" name="Google Shape;997;p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75" y="116775"/>
            <a:ext cx="8926177" cy="490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133"/>
          <p:cNvSpPr txBox="1"/>
          <p:nvPr>
            <p:ph type="title"/>
          </p:nvPr>
        </p:nvSpPr>
        <p:spPr>
          <a:xfrm>
            <a:off x="283850" y="474875"/>
            <a:ext cx="8989200" cy="15852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TD3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</a:t>
            </a:r>
            <a:endParaRPr/>
          </a:p>
        </p:txBody>
      </p:sp>
      <p:pic>
        <p:nvPicPr>
          <p:cNvPr id="1003" name="Google Shape;1003;p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8925" y="383450"/>
            <a:ext cx="4900150" cy="422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134"/>
          <p:cNvSpPr txBox="1"/>
          <p:nvPr/>
        </p:nvSpPr>
        <p:spPr>
          <a:xfrm>
            <a:off x="217350" y="160850"/>
            <a:ext cx="4244100" cy="4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# Dummy Environment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class DummyEnv: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__init__(self):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self.state_dim = 3   # number of state features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self.action_dim = 1  # one action output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self.max_steps = 10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self.reset()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reset(self):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self.state = np.random.randn(self.state_dim)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self.steps = 0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return self.state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step(self, action):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self.steps += 1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reward = random.uniform(0, 20)  # random reward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next_state = np.random.randn(self.state_dim)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done = self.steps &gt;= self.max_steps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return next_state, reward, done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09" name="Google Shape;1009;p134"/>
          <p:cNvSpPr txBox="1"/>
          <p:nvPr/>
        </p:nvSpPr>
        <p:spPr>
          <a:xfrm>
            <a:off x="299775" y="160850"/>
            <a:ext cx="41616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CODE WALKTHROUGH</a:t>
            </a:r>
            <a:endParaRPr b="1" sz="2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10" name="Google Shape;1010;p134"/>
          <p:cNvSpPr txBox="1"/>
          <p:nvPr/>
        </p:nvSpPr>
        <p:spPr>
          <a:xfrm>
            <a:off x="4818150" y="950475"/>
            <a:ext cx="4101600" cy="3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# Replay Buffer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class ReplayBuffer: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__init__(self, max_size=1000):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self.buffer = deque(maxlen=max_size)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add(self, transition):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self.buffer.append(transition)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sample(self, batch_size):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return random.sample(self.buffer, batch_size)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size(self):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return len(self.buffer)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35"/>
          <p:cNvSpPr txBox="1"/>
          <p:nvPr/>
        </p:nvSpPr>
        <p:spPr>
          <a:xfrm>
            <a:off x="217350" y="-299750"/>
            <a:ext cx="4244100" cy="4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# Actor Network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class Actor(nn.Module):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__init__(self, state_dim, action_dim):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super(Actor, self).__init__()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self.layer1 = nn.Linear(state_dim, 128)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self.layer2 = nn.Linear(128, 128)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self.output = nn.Linear(128, action_dim)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forward(self, state):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x = torch.relu(self.layer1(state))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x = torch.relu(self.layer2(x))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return torch.tanh(self.output(x))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16" name="Google Shape;1016;p135"/>
          <p:cNvSpPr txBox="1"/>
          <p:nvPr/>
        </p:nvSpPr>
        <p:spPr>
          <a:xfrm>
            <a:off x="4818150" y="950475"/>
            <a:ext cx="4101600" cy="3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# Critic Network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class Critic(nn.Module):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__init__(self, state_dim, action_dim):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super(Critic, self).__init__()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self.layer1 = nn.Linear(state_dim + action_dim, 128)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self.layer2 = nn.Linear(128, 128)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self.output = nn.Linear(128, 1)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forward(self, state, action):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x = torch.relu(self.layer1(torch.cat([state, action], 1)))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x = torch.relu(self.layer2(x))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return self.output(x)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36"/>
          <p:cNvSpPr txBox="1"/>
          <p:nvPr/>
        </p:nvSpPr>
        <p:spPr>
          <a:xfrm>
            <a:off x="217350" y="0"/>
            <a:ext cx="4244100" cy="4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class TD3Agent: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def __init__(self, state_dim, action_dim, buffer_max=10000):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self.actor = Actor(state_dim, action_dim)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self.actor_target = Actor(state_dim, action_dim)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self.critic1 = Critic(state_dim, action_dim)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self.critic2 = Critic(state_dim, action_dim)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self.critic1_target = Critic(state_dim, action_dim)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self.critic2_target = Critic(state_dim, action_dim)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# Copy params to target networks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self.actor_target.load_state_dict(self.actor.state_dict())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self.critic1_target.load_state_dict(self.critic1.state_dict())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self.critic2_target.load_state_dict(self.critic2.state_dict())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self.buffer = ReplayBuffer(buffer_max)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self.actor_optimizer = optim.Adam(self.actor.parameters(), lr=1e-3)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self.critic1_optimizer = optim.Adam(self.critic1.parameters(), lr=1e-3)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self.critic2_optimizer = optim.Adam(self.critic2.parameters(), lr=1e-3)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self.gamma = 0.99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self.tau = 0.005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22" name="Google Shape;1022;p136"/>
          <p:cNvSpPr txBox="1"/>
          <p:nvPr/>
        </p:nvSpPr>
        <p:spPr>
          <a:xfrm>
            <a:off x="4751250" y="96450"/>
            <a:ext cx="4101600" cy="3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def update(self, batch_size=32):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if self.buffer.size() &lt; batch_size: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return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batch = self.buffer.sample(batch_size)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states, actions, rewards, next_states, dones = zip(*batch)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states = torch.FloatTensor(states)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actions = torch.FloatTensor(actions)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rewards = torch.FloatTensor(rewards).unsqueeze(1)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next_states = torch.FloatTensor(next_states)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dones = torch.FloatTensor(dones).unsqueeze(1)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with torch.no_grad():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noise = (torch.randn_like(actions) * 0.2).clamp(-0.5, 0.5)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next_action = (self.actor_target(next_states) + noise).clamp(-1, 1)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q1_target = self.critic1_target(next_states, next_action)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q2_target = self.critic2_target(next_states, next_action)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q_target = rewards + self.gamma * (1 - dones) * torch.min(q1_target, q2_target)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Google Shape;1027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3800" y="404800"/>
            <a:ext cx="5353050" cy="433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8" name="Google Shape;1028;p137"/>
          <p:cNvSpPr txBox="1"/>
          <p:nvPr/>
        </p:nvSpPr>
        <p:spPr>
          <a:xfrm>
            <a:off x="284850" y="1555575"/>
            <a:ext cx="2909100" cy="45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Output</a:t>
            </a:r>
            <a:endParaRPr b="1" sz="1500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-Validates TD3 pipeline</a:t>
            </a:r>
            <a:endParaRPr b="1"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(state → action → replay → training → output)</a:t>
            </a:r>
            <a:endParaRPr b="1"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-Confirms code runs correctly before real environment</a:t>
            </a:r>
            <a:endParaRPr b="1"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38"/>
          <p:cNvSpPr txBox="1"/>
          <p:nvPr>
            <p:ph type="title"/>
          </p:nvPr>
        </p:nvSpPr>
        <p:spPr>
          <a:xfrm>
            <a:off x="-2217850" y="357125"/>
            <a:ext cx="4227300" cy="235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138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138"/>
          <p:cNvSpPr txBox="1"/>
          <p:nvPr>
            <p:ph idx="1" type="body"/>
          </p:nvPr>
        </p:nvSpPr>
        <p:spPr>
          <a:xfrm>
            <a:off x="9755475" y="357125"/>
            <a:ext cx="42273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38"/>
          <p:cNvSpPr txBox="1"/>
          <p:nvPr>
            <p:ph idx="5" type="body"/>
          </p:nvPr>
        </p:nvSpPr>
        <p:spPr>
          <a:xfrm>
            <a:off x="-1242425" y="4989600"/>
            <a:ext cx="20508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38"/>
          <p:cNvSpPr txBox="1"/>
          <p:nvPr>
            <p:ph idx="6" type="subTitle"/>
          </p:nvPr>
        </p:nvSpPr>
        <p:spPr>
          <a:xfrm>
            <a:off x="9361375" y="3179375"/>
            <a:ext cx="2050800" cy="537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38"/>
          <p:cNvSpPr txBox="1"/>
          <p:nvPr>
            <p:ph idx="7" type="body"/>
          </p:nvPr>
        </p:nvSpPr>
        <p:spPr>
          <a:xfrm>
            <a:off x="2456700" y="2891825"/>
            <a:ext cx="2050800" cy="15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38"/>
          <p:cNvSpPr txBox="1"/>
          <p:nvPr>
            <p:ph idx="8" type="subTitle"/>
          </p:nvPr>
        </p:nvSpPr>
        <p:spPr>
          <a:xfrm>
            <a:off x="9072400" y="2521275"/>
            <a:ext cx="2050800" cy="537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38"/>
          <p:cNvSpPr txBox="1"/>
          <p:nvPr>
            <p:ph idx="9" type="body"/>
          </p:nvPr>
        </p:nvSpPr>
        <p:spPr>
          <a:xfrm>
            <a:off x="4629375" y="2891825"/>
            <a:ext cx="2050800" cy="15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38"/>
          <p:cNvSpPr txBox="1"/>
          <p:nvPr>
            <p:ph idx="13" type="subTitle"/>
          </p:nvPr>
        </p:nvSpPr>
        <p:spPr>
          <a:xfrm>
            <a:off x="9144000" y="2753450"/>
            <a:ext cx="2050800" cy="537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38"/>
          <p:cNvSpPr txBox="1"/>
          <p:nvPr>
            <p:ph idx="14" type="body"/>
          </p:nvPr>
        </p:nvSpPr>
        <p:spPr>
          <a:xfrm>
            <a:off x="9193675" y="3503950"/>
            <a:ext cx="2050800" cy="15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38"/>
          <p:cNvSpPr txBox="1"/>
          <p:nvPr/>
        </p:nvSpPr>
        <p:spPr>
          <a:xfrm>
            <a:off x="523575" y="244625"/>
            <a:ext cx="7977000" cy="44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User Request Handling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Purpose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Bridge between user devices and the EdgeAIGC framework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Validate and route every traffic-related request (images, sensor feeds, live stats) with minimal delay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Flow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Request Arrival</a:t>
            </a:r>
            <a:r>
              <a:rPr lang="en" sz="1100">
                <a:solidFill>
                  <a:schemeClr val="dk1"/>
                </a:solidFill>
              </a:rPr>
              <a:t> – Mobile app or roadside sensor sends a request for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</a:t>
            </a:r>
            <a:r>
              <a:rPr i="1" lang="en" sz="1100">
                <a:solidFill>
                  <a:schemeClr val="dk1"/>
                </a:solidFill>
              </a:rPr>
              <a:t>M1: Traffic Density Estimation</a:t>
            </a:r>
            <a:r>
              <a:rPr lang="en" sz="1100">
                <a:solidFill>
                  <a:schemeClr val="dk1"/>
                </a:solidFill>
              </a:rPr>
              <a:t> or </a:t>
            </a:r>
            <a:r>
              <a:rPr i="1" lang="en" sz="1100">
                <a:solidFill>
                  <a:schemeClr val="dk1"/>
                </a:solidFill>
              </a:rPr>
              <a:t>M2: Congestion Prediction model.</a:t>
            </a:r>
            <a:br>
              <a:rPr i="1" lang="en" sz="1100">
                <a:solidFill>
                  <a:schemeClr val="dk1"/>
                </a:solidFill>
              </a:rPr>
            </a:br>
            <a:endParaRPr i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Edge Validation</a:t>
            </a:r>
            <a:r>
              <a:rPr lang="en" sz="1100">
                <a:solidFill>
                  <a:schemeClr val="dk1"/>
                </a:solidFill>
              </a:rPr>
              <a:t> – Parse payload, check format and authentication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Cache Check</a:t>
            </a:r>
            <a:r>
              <a:rPr lang="en" sz="1100">
                <a:solidFill>
                  <a:schemeClr val="dk1"/>
                </a:solidFill>
              </a:rPr>
              <a:t> – Edge server looks for the required model in its local cache and runs inference if found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Cloud Fallback</a:t>
            </a:r>
            <a:r>
              <a:rPr lang="en" sz="1100">
                <a:solidFill>
                  <a:schemeClr val="dk1"/>
                </a:solidFill>
              </a:rPr>
              <a:t> – On a cache miss, forward to the cloud and return the result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TD3 Feedback Loop</a:t>
            </a:r>
            <a:r>
              <a:rPr lang="en" sz="1100">
                <a:solidFill>
                  <a:schemeClr val="dk1"/>
                </a:solidFill>
              </a:rPr>
              <a:t> – TD3 agent observes latency, popularity, and network state, then updates caching and resource-allocation decisions in real tim</a:t>
            </a:r>
            <a:r>
              <a:rPr lang="en" sz="1100">
                <a:solidFill>
                  <a:schemeClr val="lt1"/>
                </a:solidFill>
              </a:rPr>
              <a:t>e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39"/>
          <p:cNvSpPr txBox="1"/>
          <p:nvPr>
            <p:ph type="title"/>
          </p:nvPr>
        </p:nvSpPr>
        <p:spPr>
          <a:xfrm>
            <a:off x="343050" y="1355450"/>
            <a:ext cx="4227300" cy="31446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STATE_DIM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9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sz="900">
              <a:solidFill>
                <a:srgbClr val="B5CEA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ACTION_DIM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9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sz="900">
              <a:solidFill>
                <a:srgbClr val="B5CEA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MAX_ACTION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9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1.0</a:t>
            </a:r>
            <a:endParaRPr sz="900">
              <a:solidFill>
                <a:srgbClr val="B5CEA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CACHE_LIMIT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900">
                <a:solidFill>
                  <a:srgbClr val="6A9955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# MB</a:t>
            </a:r>
            <a:endParaRPr sz="900">
              <a:solidFill>
                <a:srgbClr val="6A9955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BANDWIDTH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9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900">
                <a:solidFill>
                  <a:srgbClr val="6A9955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# MB per time unit</a:t>
            </a:r>
            <a:endParaRPr sz="900">
              <a:solidFill>
                <a:srgbClr val="6A9955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RUNS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9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endParaRPr sz="900">
              <a:solidFill>
                <a:srgbClr val="B5CEA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USERS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9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sz="900">
              <a:solidFill>
                <a:srgbClr val="B5CEA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A9955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# Cloud catalogue: model name -&gt; size (MB)</a:t>
            </a:r>
            <a:endParaRPr sz="900">
              <a:solidFill>
                <a:srgbClr val="6A9955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MODEL_CATALOG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9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"Traffic-Junction-CNN"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9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1.2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9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"Traffic-Volume-CNN"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  </a:t>
            </a:r>
            <a:r>
              <a:rPr lang="en" sz="9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11.2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9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"Incident-Detection-CNN"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9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15.3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9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"Vehicle-Classification-CNN"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9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5.6</a:t>
            </a:r>
            <a:endParaRPr sz="900">
              <a:solidFill>
                <a:srgbClr val="B5CEA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39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39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39"/>
          <p:cNvSpPr txBox="1"/>
          <p:nvPr>
            <p:ph idx="1" type="body"/>
          </p:nvPr>
        </p:nvSpPr>
        <p:spPr>
          <a:xfrm>
            <a:off x="4571100" y="573025"/>
            <a:ext cx="4227300" cy="11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A9955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#</a:t>
            </a:r>
            <a:r>
              <a:rPr lang="en" sz="1000">
                <a:solidFill>
                  <a:srgbClr val="6A9955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Each user’s probability distribution over models</a:t>
            </a:r>
            <a:endParaRPr sz="1000">
              <a:solidFill>
                <a:srgbClr val="6A9955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USER_BIAS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[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"Traffic-Junction-CNN"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0.6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"Traffic-Volume-CNN"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0.25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"Incident-Detection-CNN"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0.1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"Vehicle-Classification-CNN"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0.05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"Traffic-Junction-CNN"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0.1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"Traffic-Volume-CNN"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0.65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"Incident-Detection-CNN"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0.2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"Vehicle-Classification-CNN"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0.05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"Traffic-Junction-CNN"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0.15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"Traffic-Volume-CNN"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0.2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"Incident-Detection-CNN"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0.55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"Vehicle-Classification-CNN"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0.1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"Traffic-Junction-CNN"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0.05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"Traffic-Volume-CNN"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0.15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"Incident-Detection-CNN"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0.2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"Vehicle-Classification-CNN"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0.6</a:t>
            </a: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9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9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39"/>
          <p:cNvSpPr txBox="1"/>
          <p:nvPr>
            <p:ph idx="4" type="subTitle"/>
          </p:nvPr>
        </p:nvSpPr>
        <p:spPr>
          <a:xfrm>
            <a:off x="225750" y="474875"/>
            <a:ext cx="4227300" cy="537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Code Walkthrough</a:t>
            </a:r>
            <a:endParaRPr sz="27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40"/>
          <p:cNvSpPr txBox="1"/>
          <p:nvPr>
            <p:ph type="title"/>
          </p:nvPr>
        </p:nvSpPr>
        <p:spPr>
          <a:xfrm>
            <a:off x="284850" y="285900"/>
            <a:ext cx="3942600" cy="16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run_user_requests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cache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"""Generate biased user requests and update cache + metrics."""</a:t>
            </a:r>
            <a:endParaRPr sz="100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td3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0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TD3(</a:t>
            </a:r>
            <a:r>
              <a:rPr lang="en" sz="10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STATE_DIM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ACTION_DIM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MAX_ACTION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buff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0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ReplayBuffer()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data_fetched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[]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40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40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40"/>
          <p:cNvSpPr txBox="1"/>
          <p:nvPr>
            <p:ph idx="1" type="body"/>
          </p:nvPr>
        </p:nvSpPr>
        <p:spPr>
          <a:xfrm>
            <a:off x="338650" y="1922875"/>
            <a:ext cx="4489800" cy="172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A9955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# </a:t>
            </a:r>
            <a:r>
              <a:rPr lang="en" sz="1000">
                <a:solidFill>
                  <a:srgbClr val="6A9955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RL training step</a:t>
            </a:r>
            <a:endParaRPr sz="1000">
              <a:solidFill>
                <a:srgbClr val="6A9955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next_state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0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random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randn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STATE_DIM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reward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" sz="100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0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mean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wait_times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0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" sz="1000">
                <a:solidFill>
                  <a:srgbClr val="4FC1FF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USERS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:])   </a:t>
            </a:r>
            <a:r>
              <a:rPr lang="en" sz="1000">
                <a:solidFill>
                  <a:srgbClr val="6A9955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# negative latency as reward</a:t>
            </a:r>
            <a:endParaRPr sz="1000">
              <a:solidFill>
                <a:srgbClr val="6A9955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buff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.add((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next_state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action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reward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00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buff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.storage) </a:t>
            </a:r>
            <a:r>
              <a:rPr lang="en" sz="10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32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td3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.train(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buff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batch_size</a:t>
            </a:r>
            <a:r>
              <a:rPr lang="en" sz="10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32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"avg_wait_time"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00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wait_times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00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wait_times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"avg_data_MB"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  </a:t>
            </a:r>
            <a:r>
              <a:rPr lang="en" sz="100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data_fetched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00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data_fetched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00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"cache_hit_rate"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00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cache</a:t>
            </a: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.get_cache_hit_rate()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0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141"/>
          <p:cNvSpPr txBox="1"/>
          <p:nvPr>
            <p:ph type="title"/>
          </p:nvPr>
        </p:nvSpPr>
        <p:spPr>
          <a:xfrm>
            <a:off x="283850" y="474875"/>
            <a:ext cx="2773200" cy="15852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Caching</a:t>
            </a:r>
            <a:endParaRPr/>
          </a:p>
        </p:txBody>
      </p:sp>
      <p:sp>
        <p:nvSpPr>
          <p:cNvPr id="1066" name="Google Shape;1066;p141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41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41"/>
          <p:cNvSpPr txBox="1"/>
          <p:nvPr>
            <p:ph idx="1" type="subTitle"/>
          </p:nvPr>
        </p:nvSpPr>
        <p:spPr>
          <a:xfrm>
            <a:off x="284850" y="3602000"/>
            <a:ext cx="2773200" cy="80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9" name="Google Shape;1069;p141" title="a11f6790-f2f0-4c61-814e-04e580f93a4a.png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0" l="6919" r="6910" t="0"/>
          <a:stretch/>
        </p:blipFill>
        <p:spPr>
          <a:xfrm>
            <a:off x="3185700" y="291263"/>
            <a:ext cx="5671200" cy="43877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115"/>
          <p:cNvSpPr/>
          <p:nvPr/>
        </p:nvSpPr>
        <p:spPr>
          <a:xfrm>
            <a:off x="283884" y="1674063"/>
            <a:ext cx="544800" cy="544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852" name="Google Shape;852;p115"/>
          <p:cNvCxnSpPr/>
          <p:nvPr/>
        </p:nvCxnSpPr>
        <p:spPr>
          <a:xfrm>
            <a:off x="283850" y="2337356"/>
            <a:ext cx="857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3" name="Google Shape;853;p115"/>
          <p:cNvCxnSpPr/>
          <p:nvPr/>
        </p:nvCxnSpPr>
        <p:spPr>
          <a:xfrm>
            <a:off x="283850" y="1555584"/>
            <a:ext cx="857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4" name="Google Shape;854;p115"/>
          <p:cNvCxnSpPr/>
          <p:nvPr/>
        </p:nvCxnSpPr>
        <p:spPr>
          <a:xfrm>
            <a:off x="283850" y="3900899"/>
            <a:ext cx="857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5" name="Google Shape;855;p115"/>
          <p:cNvCxnSpPr/>
          <p:nvPr/>
        </p:nvCxnSpPr>
        <p:spPr>
          <a:xfrm>
            <a:off x="283850" y="3119127"/>
            <a:ext cx="857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6" name="Google Shape;856;p115"/>
          <p:cNvSpPr/>
          <p:nvPr/>
        </p:nvSpPr>
        <p:spPr>
          <a:xfrm>
            <a:off x="283884" y="2455825"/>
            <a:ext cx="544800" cy="544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7" name="Google Shape;857;p115"/>
          <p:cNvSpPr/>
          <p:nvPr/>
        </p:nvSpPr>
        <p:spPr>
          <a:xfrm>
            <a:off x="283884" y="3237613"/>
            <a:ext cx="544800" cy="544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8" name="Google Shape;858;p115"/>
          <p:cNvSpPr/>
          <p:nvPr/>
        </p:nvSpPr>
        <p:spPr>
          <a:xfrm>
            <a:off x="283884" y="4019375"/>
            <a:ext cx="544800" cy="544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9" name="Google Shape;859;p115"/>
          <p:cNvSpPr txBox="1"/>
          <p:nvPr>
            <p:ph type="title"/>
          </p:nvPr>
        </p:nvSpPr>
        <p:spPr>
          <a:xfrm>
            <a:off x="283850" y="285900"/>
            <a:ext cx="4227600" cy="25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Issues Raised in Review 1</a:t>
            </a:r>
            <a:endParaRPr sz="2400"/>
          </a:p>
        </p:txBody>
      </p:sp>
      <p:sp>
        <p:nvSpPr>
          <p:cNvPr id="860" name="Google Shape;860;p115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1" name="Google Shape;861;p115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862" name="Google Shape;862;p115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</a:t>
            </a:r>
            <a:endParaRPr/>
          </a:p>
        </p:txBody>
      </p:sp>
      <p:sp>
        <p:nvSpPr>
          <p:cNvPr id="863" name="Google Shape;863;p115"/>
          <p:cNvSpPr txBox="1"/>
          <p:nvPr>
            <p:ph idx="1" type="subTitle"/>
          </p:nvPr>
        </p:nvSpPr>
        <p:spPr>
          <a:xfrm>
            <a:off x="1125100" y="2345400"/>
            <a:ext cx="68187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en"/>
              <a:t>TD3 Implementation Concerns</a:t>
            </a:r>
            <a:endParaRPr/>
          </a:p>
        </p:txBody>
      </p:sp>
      <p:sp>
        <p:nvSpPr>
          <p:cNvPr id="864" name="Google Shape;864;p115"/>
          <p:cNvSpPr txBox="1"/>
          <p:nvPr>
            <p:ph idx="5" type="subTitle"/>
          </p:nvPr>
        </p:nvSpPr>
        <p:spPr>
          <a:xfrm>
            <a:off x="1125100" y="1555600"/>
            <a:ext cx="55593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Standpoint</a:t>
            </a:r>
            <a:endParaRPr/>
          </a:p>
        </p:txBody>
      </p:sp>
      <p:sp>
        <p:nvSpPr>
          <p:cNvPr id="865" name="Google Shape;865;p115"/>
          <p:cNvSpPr txBox="1"/>
          <p:nvPr>
            <p:ph idx="7" type="subTitle"/>
          </p:nvPr>
        </p:nvSpPr>
        <p:spPr>
          <a:xfrm>
            <a:off x="1125100" y="3123175"/>
            <a:ext cx="66537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Edge Deployment Concerns</a:t>
            </a:r>
            <a:endParaRPr/>
          </a:p>
        </p:txBody>
      </p:sp>
      <p:sp>
        <p:nvSpPr>
          <p:cNvPr id="866" name="Google Shape;866;p115"/>
          <p:cNvSpPr txBox="1"/>
          <p:nvPr>
            <p:ph idx="9" type="subTitle"/>
          </p:nvPr>
        </p:nvSpPr>
        <p:spPr>
          <a:xfrm>
            <a:off x="1125100" y="3902913"/>
            <a:ext cx="5559300" cy="77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for RL</a:t>
            </a:r>
            <a:endParaRPr/>
          </a:p>
        </p:txBody>
      </p:sp>
      <p:cxnSp>
        <p:nvCxnSpPr>
          <p:cNvPr id="867" name="Google Shape;867;p115"/>
          <p:cNvCxnSpPr/>
          <p:nvPr/>
        </p:nvCxnSpPr>
        <p:spPr>
          <a:xfrm>
            <a:off x="283850" y="4682671"/>
            <a:ext cx="857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works:</a:t>
            </a:r>
            <a:endParaRPr/>
          </a:p>
        </p:txBody>
      </p:sp>
      <p:pic>
        <p:nvPicPr>
          <p:cNvPr id="1075" name="Google Shape;1075;p142" title="edge_server_replay_flo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2313" y="285900"/>
            <a:ext cx="3639521" cy="39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143"/>
          <p:cNvSpPr txBox="1"/>
          <p:nvPr>
            <p:ph type="title"/>
          </p:nvPr>
        </p:nvSpPr>
        <p:spPr>
          <a:xfrm>
            <a:off x="284850" y="285900"/>
            <a:ext cx="6423900" cy="47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Walkthrough</a:t>
            </a:r>
            <a:endParaRPr/>
          </a:p>
        </p:txBody>
      </p:sp>
      <p:sp>
        <p:nvSpPr>
          <p:cNvPr id="1081" name="Google Shape;1081;p143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143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43"/>
          <p:cNvSpPr txBox="1"/>
          <p:nvPr/>
        </p:nvSpPr>
        <p:spPr>
          <a:xfrm>
            <a:off x="376025" y="1232725"/>
            <a:ext cx="3760200" cy="27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def is_cached(self, model_id):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if model_id in self.cache: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self.hits += 1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return True   # cache hit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else: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self.misses += 1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return False  #miss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4" name="Google Shape;1084;p143"/>
          <p:cNvSpPr txBox="1"/>
          <p:nvPr/>
        </p:nvSpPr>
        <p:spPr>
          <a:xfrm>
            <a:off x="4413900" y="1232725"/>
            <a:ext cx="4338900" cy="27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def add_model(self, model_id, model_size):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while self.current_storage + model_size &gt; self.storage_limit: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self.evict_model()   # free space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self.cache[model_id] = {"size": model_size, "last_access": 0}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self.current_storage += model_size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085" name="Google Shape;1085;p143"/>
          <p:cNvCxnSpPr/>
          <p:nvPr/>
        </p:nvCxnSpPr>
        <p:spPr>
          <a:xfrm flipH="1">
            <a:off x="4261625" y="1060075"/>
            <a:ext cx="8400" cy="315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44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144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144"/>
          <p:cNvSpPr txBox="1"/>
          <p:nvPr/>
        </p:nvSpPr>
        <p:spPr>
          <a:xfrm>
            <a:off x="284850" y="591800"/>
            <a:ext cx="8647500" cy="340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def evict_model(self):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lru_model = min(self.cache, key=lambda m: self.cache[m]["last_access"])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self.current_storage -= self.cache[lru_model]["size"]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del self.cache[lru_model]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return lru_model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45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45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45"/>
          <p:cNvSpPr txBox="1"/>
          <p:nvPr/>
        </p:nvSpPr>
        <p:spPr>
          <a:xfrm>
            <a:off x="397375" y="888775"/>
            <a:ext cx="4935300" cy="27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</a:t>
            </a: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 handle_request(user_id, model_id, cache):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if cache.is_cached(model_id):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cache.update_cache_policy(model_id)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return {"status": "hit"}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else: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    return {"status": "miss"}  # fetch from cloud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00" name="Google Shape;1100;p145"/>
          <p:cNvSpPr txBox="1"/>
          <p:nvPr/>
        </p:nvSpPr>
        <p:spPr>
          <a:xfrm>
            <a:off x="3185700" y="2796525"/>
            <a:ext cx="5554800" cy="14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def fetch_from_cloud(model_id, cache, model_size=1):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cache.add_model(model_id, model_size)  # copy to cache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 return {"model_id": model_id, "source": "cloud"}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101" name="Google Shape;1101;p145"/>
          <p:cNvCxnSpPr/>
          <p:nvPr/>
        </p:nvCxnSpPr>
        <p:spPr>
          <a:xfrm flipH="1" rot="10800000">
            <a:off x="315375" y="2719400"/>
            <a:ext cx="8355000" cy="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146"/>
          <p:cNvSpPr txBox="1"/>
          <p:nvPr>
            <p:ph type="title"/>
          </p:nvPr>
        </p:nvSpPr>
        <p:spPr>
          <a:xfrm>
            <a:off x="283850" y="474875"/>
            <a:ext cx="2773200" cy="15852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400"/>
              <a:t>Simulation and Test results</a:t>
            </a:r>
            <a:endParaRPr sz="4400"/>
          </a:p>
        </p:txBody>
      </p:sp>
      <p:sp>
        <p:nvSpPr>
          <p:cNvPr id="1107" name="Google Shape;1107;p146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146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146"/>
          <p:cNvSpPr txBox="1"/>
          <p:nvPr>
            <p:ph idx="1" type="subTitle"/>
          </p:nvPr>
        </p:nvSpPr>
        <p:spPr>
          <a:xfrm>
            <a:off x="284850" y="3602000"/>
            <a:ext cx="2773200" cy="80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147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5" name="Google Shape;1115;p147"/>
          <p:cNvSpPr txBox="1"/>
          <p:nvPr>
            <p:ph type="title"/>
          </p:nvPr>
        </p:nvSpPr>
        <p:spPr>
          <a:xfrm>
            <a:off x="284850" y="285900"/>
            <a:ext cx="6423900" cy="47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results</a:t>
            </a:r>
            <a:endParaRPr/>
          </a:p>
        </p:txBody>
      </p:sp>
      <p:sp>
        <p:nvSpPr>
          <p:cNvPr id="1116" name="Google Shape;1116;p147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1117" name="Google Shape;1117;p147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</a:t>
            </a:r>
            <a:endParaRPr/>
          </a:p>
        </p:txBody>
      </p:sp>
      <p:sp>
        <p:nvSpPr>
          <p:cNvPr id="1118" name="Google Shape;1118;p147"/>
          <p:cNvSpPr txBox="1"/>
          <p:nvPr/>
        </p:nvSpPr>
        <p:spPr>
          <a:xfrm>
            <a:off x="4512075" y="1530575"/>
            <a:ext cx="21726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Average data sent per edge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19" name="Google Shape;1119;p147"/>
          <p:cNvSpPr/>
          <p:nvPr/>
        </p:nvSpPr>
        <p:spPr>
          <a:xfrm>
            <a:off x="4629750" y="2901275"/>
            <a:ext cx="1995900" cy="8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20" name="Google Shape;1120;p147"/>
          <p:cNvSpPr/>
          <p:nvPr/>
        </p:nvSpPr>
        <p:spPr>
          <a:xfrm>
            <a:off x="4629750" y="3780225"/>
            <a:ext cx="1995900" cy="8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121" name="Google Shape;1121;p147"/>
          <p:cNvGrpSpPr/>
          <p:nvPr/>
        </p:nvGrpSpPr>
        <p:grpSpPr>
          <a:xfrm>
            <a:off x="284850" y="1530575"/>
            <a:ext cx="8612400" cy="3153150"/>
            <a:chOff x="284850" y="1530575"/>
            <a:chExt cx="8612400" cy="3153150"/>
          </a:xfrm>
        </p:grpSpPr>
        <p:sp>
          <p:nvSpPr>
            <p:cNvPr id="1122" name="Google Shape;1122;p147"/>
            <p:cNvSpPr/>
            <p:nvPr/>
          </p:nvSpPr>
          <p:spPr>
            <a:xfrm>
              <a:off x="6802050" y="2068800"/>
              <a:ext cx="2054400" cy="815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3" name="Google Shape;1123;p147"/>
            <p:cNvSpPr txBox="1"/>
            <p:nvPr/>
          </p:nvSpPr>
          <p:spPr>
            <a:xfrm>
              <a:off x="2456700" y="1530575"/>
              <a:ext cx="19827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182875" spcFirstLastPara="1" rIns="18287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Average Wait time per edge</a:t>
              </a:r>
              <a:endPara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4" name="Google Shape;1124;p147"/>
            <p:cNvSpPr txBox="1"/>
            <p:nvPr/>
          </p:nvSpPr>
          <p:spPr>
            <a:xfrm>
              <a:off x="2645619" y="2222538"/>
              <a:ext cx="15276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45.45 time units</a:t>
              </a:r>
              <a:endParaRPr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5" name="Google Shape;1125;p147"/>
            <p:cNvSpPr txBox="1"/>
            <p:nvPr/>
          </p:nvSpPr>
          <p:spPr>
            <a:xfrm>
              <a:off x="284850" y="3041056"/>
              <a:ext cx="20547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Model ran on edge per request</a:t>
              </a:r>
              <a:endParaRPr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6" name="Google Shape;1126;p147"/>
            <p:cNvSpPr txBox="1"/>
            <p:nvPr/>
          </p:nvSpPr>
          <p:spPr>
            <a:xfrm>
              <a:off x="2645619" y="3014951"/>
              <a:ext cx="15276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3.84 time units</a:t>
              </a:r>
              <a:endParaRPr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7" name="Google Shape;1127;p147"/>
            <p:cNvSpPr txBox="1"/>
            <p:nvPr/>
          </p:nvSpPr>
          <p:spPr>
            <a:xfrm>
              <a:off x="4628553" y="3041050"/>
              <a:ext cx="19827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Negligible</a:t>
              </a:r>
              <a:endPara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8" name="Google Shape;1128;p147"/>
            <p:cNvSpPr txBox="1"/>
            <p:nvPr/>
          </p:nvSpPr>
          <p:spPr>
            <a:xfrm>
              <a:off x="284850" y="3859552"/>
              <a:ext cx="20547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Model ran on edge </a:t>
              </a:r>
              <a:r>
                <a:rPr lang="en" sz="11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using</a:t>
              </a:r>
              <a:r>
                <a:rPr lang="en" sz="11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TD3 and caching</a:t>
              </a:r>
              <a:endParaRPr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9" name="Google Shape;1129;p147"/>
            <p:cNvSpPr txBox="1"/>
            <p:nvPr/>
          </p:nvSpPr>
          <p:spPr>
            <a:xfrm>
              <a:off x="2645619" y="3849340"/>
              <a:ext cx="15276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3.39 time units</a:t>
              </a:r>
              <a:endParaRPr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30" name="Google Shape;1130;p147"/>
            <p:cNvSpPr txBox="1"/>
            <p:nvPr/>
          </p:nvSpPr>
          <p:spPr>
            <a:xfrm>
              <a:off x="4628553" y="3859550"/>
              <a:ext cx="19827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Negligible</a:t>
              </a:r>
              <a:endParaRPr sz="9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131" name="Google Shape;1131;p147"/>
            <p:cNvCxnSpPr/>
            <p:nvPr/>
          </p:nvCxnSpPr>
          <p:spPr>
            <a:xfrm>
              <a:off x="284850" y="2068800"/>
              <a:ext cx="8612400" cy="8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2" name="Google Shape;1132;p147"/>
            <p:cNvCxnSpPr/>
            <p:nvPr/>
          </p:nvCxnSpPr>
          <p:spPr>
            <a:xfrm flipH="1" rot="10800000">
              <a:off x="284850" y="2875845"/>
              <a:ext cx="8560500" cy="8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3" name="Google Shape;1133;p147"/>
            <p:cNvCxnSpPr/>
            <p:nvPr/>
          </p:nvCxnSpPr>
          <p:spPr>
            <a:xfrm flipH="1" rot="10800000">
              <a:off x="284850" y="3694958"/>
              <a:ext cx="8602200" cy="3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34" name="Google Shape;1134;p147"/>
            <p:cNvSpPr txBox="1"/>
            <p:nvPr/>
          </p:nvSpPr>
          <p:spPr>
            <a:xfrm>
              <a:off x="6802051" y="2222538"/>
              <a:ext cx="17079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82875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Negligible</a:t>
              </a:r>
              <a:endPara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35" name="Google Shape;1135;p147"/>
            <p:cNvSpPr txBox="1"/>
            <p:nvPr/>
          </p:nvSpPr>
          <p:spPr>
            <a:xfrm>
              <a:off x="6802051" y="3041051"/>
              <a:ext cx="17079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8.34 MB</a:t>
              </a:r>
              <a:endParaRPr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36" name="Google Shape;1136;p147"/>
            <p:cNvSpPr txBox="1"/>
            <p:nvPr/>
          </p:nvSpPr>
          <p:spPr>
            <a:xfrm>
              <a:off x="6802051" y="3859553"/>
              <a:ext cx="17079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3.92 MB</a:t>
              </a:r>
              <a:endParaRPr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37" name="Google Shape;1137;p147"/>
            <p:cNvSpPr txBox="1"/>
            <p:nvPr/>
          </p:nvSpPr>
          <p:spPr>
            <a:xfrm>
              <a:off x="284850" y="2222550"/>
              <a:ext cx="20547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Model ran on Cloud - Requests and data sent from edge</a:t>
              </a:r>
              <a:endParaRPr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38" name="Google Shape;1138;p147"/>
            <p:cNvSpPr txBox="1"/>
            <p:nvPr/>
          </p:nvSpPr>
          <p:spPr>
            <a:xfrm>
              <a:off x="4628538" y="2222538"/>
              <a:ext cx="1636800" cy="54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201.23 MB</a:t>
              </a:r>
              <a:endParaRPr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139" name="Google Shape;1139;p147"/>
            <p:cNvCxnSpPr/>
            <p:nvPr/>
          </p:nvCxnSpPr>
          <p:spPr>
            <a:xfrm>
              <a:off x="284850" y="4683725"/>
              <a:ext cx="6399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0" name="Google Shape;1140;p147"/>
            <p:cNvCxnSpPr/>
            <p:nvPr/>
          </p:nvCxnSpPr>
          <p:spPr>
            <a:xfrm rot="10800000">
              <a:off x="6802350" y="2068812"/>
              <a:ext cx="2054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1" name="Google Shape;1141;p147"/>
            <p:cNvCxnSpPr/>
            <p:nvPr/>
          </p:nvCxnSpPr>
          <p:spPr>
            <a:xfrm rot="10800000">
              <a:off x="6802350" y="2884554"/>
              <a:ext cx="2054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2" name="Google Shape;1142;p147"/>
            <p:cNvCxnSpPr/>
            <p:nvPr/>
          </p:nvCxnSpPr>
          <p:spPr>
            <a:xfrm rot="10800000">
              <a:off x="6802350" y="4683725"/>
              <a:ext cx="2054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43" name="Google Shape;1143;p147"/>
            <p:cNvSpPr txBox="1"/>
            <p:nvPr/>
          </p:nvSpPr>
          <p:spPr>
            <a:xfrm>
              <a:off x="6802350" y="1530575"/>
              <a:ext cx="2054400" cy="47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82875" spcFirstLastPara="1" rIns="18287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Average data received per edge</a:t>
              </a:r>
              <a:endPara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148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148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0" name="Google Shape;1150;p148" title="server_def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4474" y="612963"/>
            <a:ext cx="6555051" cy="3917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149"/>
          <p:cNvSpPr txBox="1"/>
          <p:nvPr>
            <p:ph type="title"/>
          </p:nvPr>
        </p:nvSpPr>
        <p:spPr>
          <a:xfrm>
            <a:off x="284850" y="285900"/>
            <a:ext cx="6423900" cy="47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149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149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8" name="Google Shape;1158;p149" title="model_def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350" y="713113"/>
            <a:ext cx="8721301" cy="3717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150"/>
          <p:cNvSpPr txBox="1"/>
          <p:nvPr>
            <p:ph type="title"/>
          </p:nvPr>
        </p:nvSpPr>
        <p:spPr>
          <a:xfrm>
            <a:off x="284850" y="285900"/>
            <a:ext cx="6423900" cy="47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150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p150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6" name="Google Shape;1166;p150" title="edge_bias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4463" y="713113"/>
            <a:ext cx="5975082" cy="3717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51"/>
          <p:cNvSpPr txBox="1"/>
          <p:nvPr>
            <p:ph type="title"/>
          </p:nvPr>
        </p:nvSpPr>
        <p:spPr>
          <a:xfrm>
            <a:off x="311700" y="174375"/>
            <a:ext cx="8520600" cy="17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91.5 % </a:t>
            </a:r>
            <a:endParaRPr/>
          </a:p>
        </p:txBody>
      </p:sp>
      <p:sp>
        <p:nvSpPr>
          <p:cNvPr id="1172" name="Google Shape;1172;p151"/>
          <p:cNvSpPr txBox="1"/>
          <p:nvPr>
            <p:ph idx="1" type="body"/>
          </p:nvPr>
        </p:nvSpPr>
        <p:spPr>
          <a:xfrm>
            <a:off x="311700" y="1992954"/>
            <a:ext cx="8520600" cy="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Better time than just cloud</a:t>
            </a:r>
            <a:endParaRPr sz="2700"/>
          </a:p>
        </p:txBody>
      </p:sp>
      <p:sp>
        <p:nvSpPr>
          <p:cNvPr id="1173" name="Google Shape;1173;p151"/>
          <p:cNvSpPr txBox="1"/>
          <p:nvPr>
            <p:ph type="title"/>
          </p:nvPr>
        </p:nvSpPr>
        <p:spPr>
          <a:xfrm>
            <a:off x="251775" y="2459438"/>
            <a:ext cx="8520600" cy="17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11.5 % </a:t>
            </a:r>
            <a:endParaRPr/>
          </a:p>
        </p:txBody>
      </p:sp>
      <p:sp>
        <p:nvSpPr>
          <p:cNvPr id="1174" name="Google Shape;1174;p151"/>
          <p:cNvSpPr txBox="1"/>
          <p:nvPr>
            <p:ph idx="1" type="body"/>
          </p:nvPr>
        </p:nvSpPr>
        <p:spPr>
          <a:xfrm>
            <a:off x="251775" y="4278016"/>
            <a:ext cx="8520600" cy="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Better time than without TD3 algorithm</a:t>
            </a:r>
            <a:endParaRPr sz="2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2" name="Google Shape;872;p116"/>
          <p:cNvCxnSpPr/>
          <p:nvPr/>
        </p:nvCxnSpPr>
        <p:spPr>
          <a:xfrm rot="10800000">
            <a:off x="-50" y="46826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3" name="Google Shape;873;p116"/>
          <p:cNvSpPr/>
          <p:nvPr/>
        </p:nvSpPr>
        <p:spPr>
          <a:xfrm>
            <a:off x="284850" y="1555575"/>
            <a:ext cx="1005000" cy="9657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74" name="Google Shape;874;p116"/>
          <p:cNvSpPr/>
          <p:nvPr/>
        </p:nvSpPr>
        <p:spPr>
          <a:xfrm>
            <a:off x="284850" y="2636275"/>
            <a:ext cx="1005000" cy="9657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75" name="Google Shape;875;p116"/>
          <p:cNvSpPr/>
          <p:nvPr/>
        </p:nvSpPr>
        <p:spPr>
          <a:xfrm>
            <a:off x="284850" y="3716975"/>
            <a:ext cx="1005000" cy="9657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876" name="Google Shape;876;p116"/>
          <p:cNvCxnSpPr/>
          <p:nvPr/>
        </p:nvCxnSpPr>
        <p:spPr>
          <a:xfrm rot="10800000">
            <a:off x="-50" y="15520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7" name="Google Shape;877;p116"/>
          <p:cNvCxnSpPr/>
          <p:nvPr/>
        </p:nvCxnSpPr>
        <p:spPr>
          <a:xfrm rot="10800000">
            <a:off x="-50" y="26362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8" name="Google Shape;878;p116"/>
          <p:cNvCxnSpPr/>
          <p:nvPr/>
        </p:nvCxnSpPr>
        <p:spPr>
          <a:xfrm rot="10800000">
            <a:off x="-50" y="37169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9" name="Google Shape;879;p116"/>
          <p:cNvCxnSpPr/>
          <p:nvPr/>
        </p:nvCxnSpPr>
        <p:spPr>
          <a:xfrm rot="10800000">
            <a:off x="-50" y="36065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0" name="Google Shape;880;p116"/>
          <p:cNvCxnSpPr/>
          <p:nvPr/>
        </p:nvCxnSpPr>
        <p:spPr>
          <a:xfrm rot="10800000">
            <a:off x="-50" y="25258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1" name="Google Shape;881;p116"/>
          <p:cNvSpPr txBox="1"/>
          <p:nvPr>
            <p:ph idx="3" type="subTitle"/>
          </p:nvPr>
        </p:nvSpPr>
        <p:spPr>
          <a:xfrm>
            <a:off x="288625" y="1555575"/>
            <a:ext cx="10050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</a:t>
            </a:r>
            <a:r>
              <a:rPr lang="en">
                <a:solidFill>
                  <a:schemeClr val="lt1"/>
                </a:solidFill>
              </a:rPr>
              <a:t>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2" name="Google Shape;882;p116"/>
          <p:cNvSpPr txBox="1"/>
          <p:nvPr>
            <p:ph idx="1" type="subTitle"/>
          </p:nvPr>
        </p:nvSpPr>
        <p:spPr>
          <a:xfrm>
            <a:off x="288625" y="2636275"/>
            <a:ext cx="10050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/>
              <a:t>2</a:t>
            </a:r>
            <a:endParaRPr/>
          </a:p>
        </p:txBody>
      </p:sp>
      <p:sp>
        <p:nvSpPr>
          <p:cNvPr id="883" name="Google Shape;883;p116"/>
          <p:cNvSpPr txBox="1"/>
          <p:nvPr>
            <p:ph idx="2" type="subTitle"/>
          </p:nvPr>
        </p:nvSpPr>
        <p:spPr>
          <a:xfrm>
            <a:off x="288625" y="3716975"/>
            <a:ext cx="10050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</a:t>
            </a:r>
            <a:r>
              <a:rPr lang="en">
                <a:solidFill>
                  <a:schemeClr val="lt1"/>
                </a:solidFill>
              </a:rPr>
              <a:t>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4" name="Google Shape;884;p116"/>
          <p:cNvSpPr txBox="1"/>
          <p:nvPr>
            <p:ph idx="12" type="sldNum"/>
          </p:nvPr>
        </p:nvSpPr>
        <p:spPr>
          <a:xfrm>
            <a:off x="8308150" y="4782125"/>
            <a:ext cx="548700" cy="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5" name="Google Shape;885;p116"/>
          <p:cNvSpPr txBox="1"/>
          <p:nvPr>
            <p:ph idx="7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886" name="Google Shape;886;p116"/>
          <p:cNvSpPr txBox="1"/>
          <p:nvPr>
            <p:ph idx="8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</a:t>
            </a:r>
            <a:endParaRPr/>
          </a:p>
        </p:txBody>
      </p:sp>
      <p:sp>
        <p:nvSpPr>
          <p:cNvPr id="887" name="Google Shape;887;p116"/>
          <p:cNvSpPr txBox="1"/>
          <p:nvPr>
            <p:ph type="title"/>
          </p:nvPr>
        </p:nvSpPr>
        <p:spPr>
          <a:xfrm>
            <a:off x="283850" y="285900"/>
            <a:ext cx="5674200" cy="47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we are</a:t>
            </a:r>
            <a:endParaRPr/>
          </a:p>
        </p:txBody>
      </p:sp>
      <p:sp>
        <p:nvSpPr>
          <p:cNvPr id="888" name="Google Shape;888;p116"/>
          <p:cNvSpPr txBox="1"/>
          <p:nvPr>
            <p:ph idx="9" type="subTitle"/>
          </p:nvPr>
        </p:nvSpPr>
        <p:spPr>
          <a:xfrm>
            <a:off x="1648600" y="2636275"/>
            <a:ext cx="40959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r>
              <a:rPr lang="en"/>
              <a:t> Designing</a:t>
            </a:r>
            <a:endParaRPr/>
          </a:p>
        </p:txBody>
      </p:sp>
      <p:sp>
        <p:nvSpPr>
          <p:cNvPr id="889" name="Google Shape;889;p116"/>
          <p:cNvSpPr txBox="1"/>
          <p:nvPr>
            <p:ph idx="13" type="subTitle"/>
          </p:nvPr>
        </p:nvSpPr>
        <p:spPr>
          <a:xfrm>
            <a:off x="1648600" y="1552438"/>
            <a:ext cx="40959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Finalizing the Models</a:t>
            </a:r>
            <a:endParaRPr/>
          </a:p>
        </p:txBody>
      </p:sp>
      <p:sp>
        <p:nvSpPr>
          <p:cNvPr id="890" name="Google Shape;890;p116"/>
          <p:cNvSpPr txBox="1"/>
          <p:nvPr>
            <p:ph idx="14" type="subTitle"/>
          </p:nvPr>
        </p:nvSpPr>
        <p:spPr>
          <a:xfrm>
            <a:off x="1648600" y="3707613"/>
            <a:ext cx="4095900" cy="97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152"/>
          <p:cNvSpPr txBox="1"/>
          <p:nvPr>
            <p:ph type="title"/>
          </p:nvPr>
        </p:nvSpPr>
        <p:spPr>
          <a:xfrm>
            <a:off x="311700" y="174375"/>
            <a:ext cx="8520600" cy="17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95.9 % </a:t>
            </a:r>
            <a:endParaRPr/>
          </a:p>
        </p:txBody>
      </p:sp>
      <p:sp>
        <p:nvSpPr>
          <p:cNvPr id="1180" name="Google Shape;1180;p152"/>
          <p:cNvSpPr txBox="1"/>
          <p:nvPr>
            <p:ph idx="1" type="body"/>
          </p:nvPr>
        </p:nvSpPr>
        <p:spPr>
          <a:xfrm>
            <a:off x="311700" y="1992954"/>
            <a:ext cx="8520600" cy="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More </a:t>
            </a:r>
            <a:r>
              <a:rPr lang="en" sz="2700"/>
              <a:t>efficient</a:t>
            </a:r>
            <a:r>
              <a:rPr lang="en" sz="2700"/>
              <a:t> than just cloud</a:t>
            </a:r>
            <a:endParaRPr sz="2700"/>
          </a:p>
        </p:txBody>
      </p:sp>
      <p:sp>
        <p:nvSpPr>
          <p:cNvPr id="1181" name="Google Shape;1181;p152"/>
          <p:cNvSpPr txBox="1"/>
          <p:nvPr>
            <p:ph type="title"/>
          </p:nvPr>
        </p:nvSpPr>
        <p:spPr>
          <a:xfrm>
            <a:off x="251775" y="2459438"/>
            <a:ext cx="8520600" cy="1745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53 % </a:t>
            </a:r>
            <a:endParaRPr/>
          </a:p>
        </p:txBody>
      </p:sp>
      <p:sp>
        <p:nvSpPr>
          <p:cNvPr id="1182" name="Google Shape;1182;p152"/>
          <p:cNvSpPr txBox="1"/>
          <p:nvPr>
            <p:ph idx="1" type="body"/>
          </p:nvPr>
        </p:nvSpPr>
        <p:spPr>
          <a:xfrm>
            <a:off x="251775" y="4278016"/>
            <a:ext cx="8520600" cy="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More efficient</a:t>
            </a:r>
            <a:r>
              <a:rPr lang="en" sz="2700"/>
              <a:t> than without TD3 algorithm</a:t>
            </a:r>
            <a:endParaRPr sz="2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17"/>
          <p:cNvSpPr txBox="1"/>
          <p:nvPr>
            <p:ph idx="6" type="subTitle"/>
          </p:nvPr>
        </p:nvSpPr>
        <p:spPr>
          <a:xfrm>
            <a:off x="1939300" y="1792350"/>
            <a:ext cx="2322600" cy="779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</a:t>
            </a:r>
            <a:r>
              <a:rPr lang="en" sz="3200"/>
              <a:t>ongestion Prediction</a:t>
            </a:r>
            <a:endParaRPr sz="3200"/>
          </a:p>
        </p:txBody>
      </p:sp>
      <p:sp>
        <p:nvSpPr>
          <p:cNvPr id="896" name="Google Shape;896;p117"/>
          <p:cNvSpPr txBox="1"/>
          <p:nvPr>
            <p:ph idx="8" type="subTitle"/>
          </p:nvPr>
        </p:nvSpPr>
        <p:spPr>
          <a:xfrm>
            <a:off x="4512075" y="2381500"/>
            <a:ext cx="2668200" cy="117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Vehicle Classification</a:t>
            </a:r>
            <a:endParaRPr sz="3200"/>
          </a:p>
        </p:txBody>
      </p:sp>
      <p:sp>
        <p:nvSpPr>
          <p:cNvPr id="897" name="Google Shape;897;p117"/>
          <p:cNvSpPr txBox="1"/>
          <p:nvPr>
            <p:ph idx="4" type="subTitle"/>
          </p:nvPr>
        </p:nvSpPr>
        <p:spPr>
          <a:xfrm>
            <a:off x="138675" y="2161450"/>
            <a:ext cx="2050800" cy="1336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Traffic Volume</a:t>
            </a:r>
            <a:br>
              <a:rPr lang="en" sz="3200"/>
            </a:br>
            <a:r>
              <a:rPr lang="en" sz="3200"/>
              <a:t>Prediction</a:t>
            </a:r>
            <a:endParaRPr sz="3200"/>
          </a:p>
        </p:txBody>
      </p:sp>
      <p:sp>
        <p:nvSpPr>
          <p:cNvPr id="898" name="Google Shape;898;p117"/>
          <p:cNvSpPr txBox="1"/>
          <p:nvPr>
            <p:ph type="title"/>
          </p:nvPr>
        </p:nvSpPr>
        <p:spPr>
          <a:xfrm>
            <a:off x="283850" y="285900"/>
            <a:ext cx="4227300" cy="7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/>
              <a:t>Models we are simulating</a:t>
            </a:r>
            <a:endParaRPr b="1" sz="2700"/>
          </a:p>
        </p:txBody>
      </p:sp>
      <p:sp>
        <p:nvSpPr>
          <p:cNvPr id="899" name="Google Shape;899;p117"/>
          <p:cNvSpPr txBox="1"/>
          <p:nvPr>
            <p:ph idx="2" type="title"/>
          </p:nvPr>
        </p:nvSpPr>
        <p:spPr>
          <a:xfrm>
            <a:off x="462975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117"/>
          <p:cNvSpPr txBox="1"/>
          <p:nvPr>
            <p:ph idx="3" type="title"/>
          </p:nvPr>
        </p:nvSpPr>
        <p:spPr>
          <a:xfrm>
            <a:off x="6086100" y="4778975"/>
            <a:ext cx="1328400" cy="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117"/>
          <p:cNvSpPr txBox="1"/>
          <p:nvPr>
            <p:ph idx="13" type="subTitle"/>
          </p:nvPr>
        </p:nvSpPr>
        <p:spPr>
          <a:xfrm>
            <a:off x="7093200" y="1767900"/>
            <a:ext cx="2050800" cy="828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Incident Detection</a:t>
            </a:r>
            <a:endParaRPr sz="3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18"/>
          <p:cNvSpPr txBox="1"/>
          <p:nvPr>
            <p:ph type="title"/>
          </p:nvPr>
        </p:nvSpPr>
        <p:spPr>
          <a:xfrm>
            <a:off x="816102" y="816102"/>
            <a:ext cx="4312044" cy="116586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lang="en"/>
              <a:t>MODELS</a:t>
            </a:r>
            <a:endParaRPr/>
          </a:p>
        </p:txBody>
      </p:sp>
      <p:sp>
        <p:nvSpPr>
          <p:cNvPr id="907" name="Google Shape;907;p118"/>
          <p:cNvSpPr txBox="1"/>
          <p:nvPr>
            <p:ph idx="1" type="body"/>
          </p:nvPr>
        </p:nvSpPr>
        <p:spPr>
          <a:xfrm>
            <a:off x="816102" y="1988820"/>
            <a:ext cx="4312044" cy="27706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54000" lvl="0" marL="254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TR"/>
              <a:buChar char="-"/>
            </a:pPr>
            <a:r>
              <a:rPr lang="en"/>
              <a:t>Traffic volume prediction at junction estimation using sensor data collected at the specific junction.</a:t>
            </a:r>
            <a:endParaRPr sz="1800"/>
          </a:p>
          <a:p>
            <a:pPr indent="-254000" lvl="0" marL="25400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TR"/>
              <a:buChar char="-"/>
            </a:pPr>
            <a:r>
              <a:rPr lang="en"/>
              <a:t>Traffic congestion estimation using various data such as Temperature, Rain, Snow, Weather Descriptions.</a:t>
            </a:r>
            <a:endParaRPr sz="1800"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descr="A traffic jam on a road&#10;&#10;AI-generated content may be incorrect." id="908" name="Google Shape;908;p11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0700" y="0"/>
            <a:ext cx="3429000" cy="5143500"/>
          </a:xfrm>
          <a:prstGeom prst="rect">
            <a:avLst/>
          </a:prstGeom>
          <a:blipFill rotWithShape="1">
            <a:blip r:embed="rId4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119"/>
          <p:cNvSpPr txBox="1"/>
          <p:nvPr>
            <p:ph type="title"/>
          </p:nvPr>
        </p:nvSpPr>
        <p:spPr>
          <a:xfrm>
            <a:off x="5280660" y="438254"/>
            <a:ext cx="3223260" cy="114528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/>
              <a:t>Introduction </a:t>
            </a:r>
            <a:endParaRPr/>
          </a:p>
        </p:txBody>
      </p:sp>
      <p:pic>
        <p:nvPicPr>
          <p:cNvPr descr="A diagram of a network&#10;&#10;AI-generated content may be incorrect." id="914" name="Google Shape;914;p11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511"/>
            <a:ext cx="4958632" cy="5138692"/>
          </a:xfrm>
          <a:prstGeom prst="rect">
            <a:avLst/>
          </a:prstGeom>
          <a:blipFill rotWithShape="1">
            <a:blip r:embed="rId4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915" name="Google Shape;915;p119"/>
          <p:cNvSpPr txBox="1"/>
          <p:nvPr>
            <p:ph idx="1" type="body"/>
          </p:nvPr>
        </p:nvSpPr>
        <p:spPr>
          <a:xfrm>
            <a:off x="5280660" y="1659731"/>
            <a:ext cx="3271838" cy="307181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We have used CNN (Convolutional Neural Networks) to build both the models. 1D convolutions have been used in the data.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Datasets for training of both the models have been taken from kaggle.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Basic python packages have been used for training the model as usual, such as tensorflow, pandas, numpy, etc,.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20"/>
          <p:cNvSpPr txBox="1"/>
          <p:nvPr>
            <p:ph type="ctrTitle"/>
          </p:nvPr>
        </p:nvSpPr>
        <p:spPr>
          <a:xfrm>
            <a:off x="816102" y="1248156"/>
            <a:ext cx="7927848" cy="347014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"/>
              <a:t>TRAFFIC CONGESTION ESTIMATION USING WEATHER DATA</a:t>
            </a:r>
            <a:endParaRPr/>
          </a:p>
        </p:txBody>
      </p:sp>
      <p:sp>
        <p:nvSpPr>
          <p:cNvPr id="921" name="Google Shape;921;p120"/>
          <p:cNvSpPr txBox="1"/>
          <p:nvPr>
            <p:ph idx="1" type="subTitle"/>
          </p:nvPr>
        </p:nvSpPr>
        <p:spPr>
          <a:xfrm>
            <a:off x="816102" y="761238"/>
            <a:ext cx="5829300" cy="44577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"/>
              <a:t>MODEL 1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121"/>
          <p:cNvSpPr txBox="1"/>
          <p:nvPr>
            <p:ph type="title"/>
          </p:nvPr>
        </p:nvSpPr>
        <p:spPr>
          <a:xfrm>
            <a:off x="816102" y="411480"/>
            <a:ext cx="2620736" cy="428972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en"/>
              <a:t>About the Model &amp; Dataset</a:t>
            </a:r>
            <a:endParaRPr/>
          </a:p>
        </p:txBody>
      </p:sp>
      <p:sp>
        <p:nvSpPr>
          <p:cNvPr id="927" name="Google Shape;927;p121"/>
          <p:cNvSpPr txBox="1"/>
          <p:nvPr>
            <p:ph idx="1" type="body"/>
          </p:nvPr>
        </p:nvSpPr>
        <p:spPr>
          <a:xfrm>
            <a:off x="3764280" y="411480"/>
            <a:ext cx="5219700" cy="435483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"/>
              <a:t>Dataset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/>
              <a:t>Data set is a CSV file with columns such as holiday, temp, rain, snow, clouds, weather, datetime, and traffic volume.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"/>
              <a:t>Training</a:t>
            </a:r>
            <a:endParaRPr/>
          </a:p>
          <a:p>
            <a:pPr indent="-21590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/>
              <a:t>1-D convolutions has been used to train the model.</a:t>
            </a:r>
            <a:endParaRPr/>
          </a:p>
          <a:p>
            <a:pPr indent="-215900" lvl="0" marL="21590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/>
              <a:t>60% of the data to train, 20% data to validate and 20% data to set the model. </a:t>
            </a:r>
            <a:endParaRPr/>
          </a:p>
          <a:p>
            <a:pPr indent="-215900" lvl="0" marL="21590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/>
              <a:t>Necessary Preprocessing: filling out the missing values, feature extraction, reshaping of the sample and features to the appropriate dimensions.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"/>
              <a:t>Specification</a:t>
            </a:r>
            <a:endParaRPr/>
          </a:p>
          <a:p>
            <a:pPr indent="-21590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/>
              <a:t>Input shape is in tuple as (n_features, 1)</a:t>
            </a:r>
            <a:endParaRPr/>
          </a:p>
          <a:p>
            <a:pPr indent="-215900" lvl="0" marL="21590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n"/>
              <a:t> 3 convolutional layers with increasing filters, 4 dense layers with decreasing neurons, and batch normalization.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jorn Showcase">
  <a:themeElements>
    <a:clrScheme name="Bjorn">
      <a:dk1>
        <a:srgbClr val="000000"/>
      </a:dk1>
      <a:lt1>
        <a:srgbClr val="FFFFFF"/>
      </a:lt1>
      <a:dk2>
        <a:srgbClr val="252747"/>
      </a:dk2>
      <a:lt2>
        <a:srgbClr val="ECE4E9"/>
      </a:lt2>
      <a:accent1>
        <a:srgbClr val="736EB6"/>
      </a:accent1>
      <a:accent2>
        <a:srgbClr val="AB5991"/>
      </a:accent2>
      <a:accent3>
        <a:srgbClr val="AC9F39"/>
      </a:accent3>
      <a:accent4>
        <a:srgbClr val="756029"/>
      </a:accent4>
      <a:accent5>
        <a:srgbClr val="E87850"/>
      </a:accent5>
      <a:accent6>
        <a:srgbClr val="C6922A"/>
      </a:accent6>
      <a:hlink>
        <a:srgbClr val="736EB6"/>
      </a:hlink>
      <a:folHlink>
        <a:srgbClr val="AB59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ject timeline/workflow presentation | Style 2 | Subway">
  <a:themeElements>
    <a:clrScheme name="Simple Light">
      <a:dk1>
        <a:srgbClr val="FAFAFA"/>
      </a:dk1>
      <a:lt1>
        <a:srgbClr val="000000"/>
      </a:lt1>
      <a:dk2>
        <a:srgbClr val="F0EEE2"/>
      </a:dk2>
      <a:lt2>
        <a:srgbClr val="B7B7B7"/>
      </a:lt2>
      <a:accent1>
        <a:srgbClr val="FFDD04"/>
      </a:accent1>
      <a:accent2>
        <a:srgbClr val="FFEE9B"/>
      </a:accent2>
      <a:accent3>
        <a:srgbClr val="2443FF"/>
      </a:accent3>
      <a:accent4>
        <a:srgbClr val="92A1FF"/>
      </a:accent4>
      <a:accent5>
        <a:srgbClr val="F8992B"/>
      </a:accent5>
      <a:accent6>
        <a:srgbClr val="FDCC9C"/>
      </a:accent6>
      <a:hlink>
        <a:srgbClr val="FF00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Bjorn Showcase">
  <a:themeElements>
    <a:clrScheme name="Bjorn">
      <a:dk1>
        <a:srgbClr val="000000"/>
      </a:dk1>
      <a:lt1>
        <a:srgbClr val="FFFFFF"/>
      </a:lt1>
      <a:dk2>
        <a:srgbClr val="252747"/>
      </a:dk2>
      <a:lt2>
        <a:srgbClr val="ECE4E9"/>
      </a:lt2>
      <a:accent1>
        <a:srgbClr val="736EB6"/>
      </a:accent1>
      <a:accent2>
        <a:srgbClr val="AB5991"/>
      </a:accent2>
      <a:accent3>
        <a:srgbClr val="AC9F39"/>
      </a:accent3>
      <a:accent4>
        <a:srgbClr val="756029"/>
      </a:accent4>
      <a:accent5>
        <a:srgbClr val="E87850"/>
      </a:accent5>
      <a:accent6>
        <a:srgbClr val="C6922A"/>
      </a:accent6>
      <a:hlink>
        <a:srgbClr val="736EB6"/>
      </a:hlink>
      <a:folHlink>
        <a:srgbClr val="AB59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